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7DE00-0534-4494-AB45-F271231DD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923B3-1C66-432F-9491-1983C6B35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1E65C-EC4F-4DEF-9D19-E0F41552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3792C-8899-4D5B-876E-66106200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B90D1-A13F-4460-9BD8-E6DBA3D2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34025D-83C9-479A-9522-E0114ED01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58167-0862-409E-A17E-A402B8E3D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14CBE-8948-4128-BDC2-F01C7834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12FA5-13BE-4795-BBA9-2513103DE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AC5E-03BD-4783-908C-58856BAC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362E7-45FC-46CB-9156-AB7C1EDD0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365" r:id="rId2"/>
    <p:sldLayoutId id="2147490366" r:id="rId3"/>
    <p:sldLayoutId id="2147490367" r:id="rId4"/>
    <p:sldLayoutId id="2147490368" r:id="rId5"/>
    <p:sldLayoutId id="2147490369" r:id="rId6"/>
    <p:sldLayoutId id="2147490370" r:id="rId7"/>
    <p:sldLayoutId id="2147490371" r:id="rId8"/>
    <p:sldLayoutId id="2147490372" r:id="rId9"/>
    <p:sldLayoutId id="2147490373" r:id="rId10"/>
    <p:sldLayoutId id="21474903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1012251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内力和内力的PPT课件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内力的定义和分类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内力的计算方法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内力的PPT课件内容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内力在生活中的应用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内力与外力的关系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内力的未来发展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内力的定义和分类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内力的定义</a:t>
            </a:r>
            <a:endParaRPr lang="zh-CN" altLang="en-US"/>
          </a:p>
        </p:txBody>
      </p:sp>
      <p:sp>
        <p:nvSpPr>
          <p:cNvPr id="10490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内力可以通过修炼、锻炼等方式获得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内力是武术中的术语，指人体内部产生的力量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内力可以增强身体的力量、速度、耐力等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内力可以运用于攻击、防御、治疗等武术技巧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内力的分类</a:t>
            </a:r>
            <a:endParaRPr lang="zh-CN" altLang="en-US"/>
          </a:p>
        </p:txBody>
      </p:sp>
      <p:sp>
        <p:nvSpPr>
          <p:cNvPr id="104909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内力可以分为先天内力和后天内力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先天内力是指与生俱来的内力，如先天真气、先天罡气等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后天内力是指通过修炼、吸收、转化等方式获得的内力，如内功、外功等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内力还可以根据属性、来源、修炼方法等不同进行分类，如阴阳内力、五行内力、风雷内力等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内力在物理中的作用</a:t>
            </a:r>
            <a:endParaRPr lang="zh-CN" altLang="en-US"/>
          </a:p>
        </p:txBody>
      </p:sp>
      <p:sp>
        <p:nvSpPr>
          <p:cNvPr id="1049154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维持物体的形状和体积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抵抗外力对物体的作用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改变物体的运动状态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产生弹性形变和塑性形变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8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引起物体的热胀冷缩和热传导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4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7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产生电磁场和电磁波</a:t>
            </a:r>
            <a:endParaRPr lang="zh-CN" altLang="en-US" sz="3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内力的计算方法</a:t>
            </a:r>
            <a:endParaRPr lang="zh-CN" altLang="en-US"/>
          </a:p>
        </p:txBody>
      </p:sp>
      <p:sp>
        <p:nvSpPr>
          <p:cNvPr id="104922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力的合成与分解</a:t>
            </a:r>
            <a:endParaRPr lang="zh-CN" altLang="en-US"/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力的合成与分解遵循平行四边形法则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力的合成与分解在物理学中广泛应用，如力学、电磁学等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力的合成：将两个或两个以上的力合成为一个力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力的分解：将一个力分解为两个或两个以上的力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牛顿第二定律的应用</a:t>
            </a:r>
            <a:endParaRPr lang="zh-CN" altLang="en-US"/>
          </a:p>
        </p:txBody>
      </p:sp>
      <p:sp>
        <p:nvSpPr>
          <p:cNvPr id="10493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内力的应用：内力可以用来解释物体的运动状态，如物体的加速、减速、旋转等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牛顿第二定律：F=ma，其中F是力，m是质量，a是加速度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内力的计算：根据牛顿第二定律，内力可以通过测量物体的加速度和物体的质量来计算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内力的测量：可以通过实验或模拟来测量物体的内力，如使用加速度计、力传感器等设备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动量定理和动能定理的应用</a:t>
            </a:r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动量定理：描述物体在受到外力作用时，其动量变化的规律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动能定理：描述物体在受到外力作用时，其动能变化的规律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动量定理的应用：计算物体受到外力作用时的动量变化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动能定理的应用：计算物体受到外力作用时的动能变化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动量定理和动能定理的联合应用：计算物体受到外力作用时的动量和动能变化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内力的PPT课件内容</a:t>
            </a:r>
            <a:endParaRPr lang="zh-CN" altLang="en-US"/>
          </a:p>
        </p:txBody>
      </p:sp>
      <p:sp>
        <p:nvSpPr>
          <p:cNvPr id="104943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内力定义和分类的PPT展示</a:t>
            </a:r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内力定义：人体内部产生的力量，包括气、血、精、神等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内力分类：根据来源和性质，可以分为先天内力和后天内力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先天内力：与生俱来的，如先天真气、先天元气等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后天内力：通过修炼、锻炼获得的，如内功、气功等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内力作用：增强体质、提高免疫力、改善精神状态等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内力计算方法的PPT展示</a:t>
            </a:r>
            <a:endParaRPr lang="zh-CN" altLang="en-US"/>
          </a:p>
        </p:txBody>
      </p:sp>
      <p:sp>
        <p:nvSpPr>
          <p:cNvPr id="104951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内力计算实例：展示内力计算方法的实际应用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能量法：通过能量守恒，求解内力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截面法：通过截面分析，计算内力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平衡方程法：通过平衡方程，求解内力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内力定义：物体内部各部分之间的相互作用力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3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内力计算方法：截面法、平衡方程法、能量法等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4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https://d.book118.com/736101225123010052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内力和内力的PPT课件</vt:lpstr>
      <vt:lpstr>目录</vt:lpstr>
      <vt:lpstr>内力的定义和分类</vt:lpstr>
      <vt:lpstr>内力的定义</vt:lpstr>
      <vt:lpstr>内力的分类</vt:lpstr>
      <vt:lpstr>内力在物理中的作用</vt:lpstr>
      <vt:lpstr>内力的计算方法</vt:lpstr>
      <vt:lpstr>力的合成与分解</vt:lpstr>
      <vt:lpstr>牛顿第二定律的应用</vt:lpstr>
      <vt:lpstr>动量定理和动能定理的应用</vt:lpstr>
      <vt:lpstr>内力的PPT课件内容</vt:lpstr>
      <vt:lpstr>内力定义和分类的PPT展示</vt:lpstr>
      <vt:lpstr>内力计算方法的PPT展示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2024-09-18T22:40:00.524</cp:lastPrinted>
  <dcterms:created xsi:type="dcterms:W3CDTF">2024-09-18T14:40:00Z</dcterms:created>
  <dcterms:modified xsi:type="dcterms:W3CDTF">2024-09-18T14:40:03Z</dcterms:modified>
</cp:coreProperties>
</file>