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A14EA-D2A7-48EA-86F7-D37B137D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0FC67-2807-45E2-99A1-3947397BE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39FA2-AF2F-4DDE-8C22-EC3D7EFE6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D738B-7B0A-40D1-B57F-42D4C667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99B59-E1C7-46E5-A418-2DD0CA2F3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458D1-DC54-42C2-B9AC-FC7BCD4DD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88C0DD-5A86-4BB8-8564-B4221E944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0D0FA-C380-4AE1-B9F7-872292829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D148F-7BD4-45DA-8843-2114DD01D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3C192-16EC-4CA8-9938-6DB49816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667A9-6400-4289-87DE-C02F62B5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02231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院培训课件模板范文\n## 1.护理院的基本概念与功能介绍\n### 1.1护理院的基本概念及其发展历程\n### 1.2护理院的主要功能与服务范围\n### 1.3护理院与养老院的区别与联系\n## 2.护理院的组织架构与管理模式\n### 2.1护理院的组织架构及各部门职责\n### 2.2护理院的管理模式及其实践经验\n### 2.3护理院的人力资源配置与管理策略\n## 3.护理院的护理服务与质量监控\n### 3.1护理院的护理服务类型与特点\n### 3.2护理院的服务质量监控体系与评估方法\n### 3.3护理院的护理服务改进与持续优化\n## 4.护理院的设施设备与环境布局\n### 4.1护理院的设施设备配置与维护\n### 4.2护理院的环境布局与人性化设计\n### 4.3护理院的消防安全与疫情防控\n## 5.护理院与家属及社会的沟通与协作\n### 5.1护理院与家属的沟通渠道与协作方式\n### 5.2护理院与社会的资源共享与合作模式\n### 5.3护理院的社会评价与改进措施\n## 6.护理院的发展趋势与展望\n### 6.1护理院的发展趋势与市场需求\n### 6.2护理院的创新发展与科技应用\n### 6.3护理院的未来展望与行业挑战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护理院培训课件模板范文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护理院的基本概念与功能介绍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护理院的概念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服务的机构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生活不能自理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半自理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的老人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等多方面的综合护理服务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护理院的发展历程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20世纪初，护理院作为一种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社会福利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机构出现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二战后，护理院得到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，成为老年人长期护理的主要场所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近年来，护理院不断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，提高服务质量，满足老年人多样化的需求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护理院的地位和作用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护理院是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为老年人提供了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的居住环境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有助于减轻家庭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照顾负担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，提高老年人生活质量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护理院的基本概念及其发展历程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护理院的主要功能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，如饮食、起居、洗漱等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，如服药、输液、康复训练等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，如心理咨询、情绪疏导、社交活动等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护理院的服务范围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，如患有慢性病、康复期等老年人的护理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，如骨折、中风等老年人的康复训练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，如生活不能自理、痴呆等老年人的长期照顾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临终关怀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，为临终老年人提供舒适的环境和关爱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护理院的主要功能与服务范围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护理院与养老院的区别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为主，主要针对生活不能自理或半自理的老年人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养老院以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为主，提供养老、娱乐、康复等多种服务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等方面的服务更加专业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护理院与养老院的联系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护理院和养老院都是为老年人提供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护理院可以作为养老院的一部分，提供专业的护理服务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养老院可以设立护理区，为老年人提供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护理院与养老院的区别与联系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护理院的组织架构与管理模式</a:t>
            </a:r>
            <a:endParaRPr/>
          </a:p>
        </p:txBody>
      </p:sp>
      <p:sp>
        <p:nvSpPr>
          <p:cNvPr id="29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：负责护理院的整体运营和管理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：负责护理服务的实施和管理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：负责医疗服务的实施和管理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后勤部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：负责护理院的设备设施维护和生活保障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各部门职责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管理层：制定护理院的发展规划，组织和管理护理院的运营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护理部：负责护理人员的培训和考核，实施护理服务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医疗部：负责医疗服务的实施，保障老年人的医疗需求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后勤部：负责设备设施的维护，保障护理院的生活供应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护理院的组织架构及各部门职责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管理模式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行政化管理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：以行政管理为主线，强调制度和规范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：以人性化为原则，关注老年人的需求和感受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：以专业化为要求，提高护理服务的质量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实践经验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制定完善的管理制度，明确各部门的职责和权限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注重护理人员的专业培训，提高护理服务质量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强调团队合作，形成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的工作氛围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护理院的管理模式及其实践经验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人力资源配置</a:t>
                </a:r>
                <a:endParaRPr/>
              </a:p>
            </p:txBody>
          </p:sp>
          <p:sp>
            <p:nvSpPr>
              <p:cNvPr id="3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根据护理院的服务范围和需求，合理配置护理人员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等方面的结构合理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等，提供专业的护理服务</a:t>
                </a:r>
                <a:endParaRPr/>
              </a:p>
            </p:txBody>
          </p:sp>
          <p:sp>
            <p:nvSpPr>
              <p:cNvPr id="3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管理策略</a:t>
                </a:r>
                <a:endParaRPr/>
              </a:p>
            </p:txBody>
          </p:sp>
          <p:sp>
            <p:nvSpPr>
              <p:cNvPr id="3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制定护理人员的培训计划，提高护理人员的专业素质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建立健全的激励机制，激发护理人员的工作积极性和创新能力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，提供心理支持和帮助</a:t>
                </a:r>
                <a:endParaRPr/>
              </a:p>
            </p:txBody>
          </p:sp>
          <p:sp>
            <p:nvSpPr>
              <p:cNvPr id="3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护理院的人力资源配置与管理策略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护理院的护理服务与质量监控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https://d.book118.com/736102231011010103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护理院培训课件模板范文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2024-09-28T03:59:52.006</cp:lastPrinted>
  <dcterms:created xsi:type="dcterms:W3CDTF">2024-09-27T19:59:52Z</dcterms:created>
  <dcterms:modified xsi:type="dcterms:W3CDTF">2024-09-27T19:59:53Z</dcterms:modified>
</cp:coreProperties>
</file>