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74ED8-78E0-48A7-A8BF-DE5360B2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FBF16-261B-494B-9FF9-E3DCB640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056A-0C35-4BEC-AE05-54D852A9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2BC46-C64C-44F7-8EC9-D221C386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F9273-A5FF-4BE6-BD5E-03F40343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0A145-BC6F-4381-A6C3-BB749EA0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B074A-0C8E-4238-80E0-A20BA795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217A0-C5A1-40AC-A0CD-ACB9AD2D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C7A0B-3AE7-4999-9032-71DCA5D6B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A79D1-A058-4E5B-B6A7-687E9249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206EA-7C7A-450D-98DA-C4AB5A647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0223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风湿性关节炎护理查房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风湿性关节炎概述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风湿性关节炎的预防与控制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风湿性关节炎护理案例分享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风湿性关节炎概述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风湿性关节炎是一种常见的自身免疫性疾病，主要累及关节，导致关节疼痛、肿胀和功能障碍。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患者可能出现关节疼痛、肿胀、晨僵、关节活动受限等症状，部分患者还可能出现全身症状，如发热、疲乏等。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风湿性关节炎的病因尚未完全明确，通常认为是遗传、环境、免疫等多种因素的相互作用结果。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风湿性关节炎的病理过程包括炎症细胞的浸润、滑膜细胞的增生和炎症因子的释放，这些过程会导致关节结构的破坏和功能的丧失。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风湿性关节炎的诊断通常基于患者的症状、体征和实验室检查，如血沉、C反应蛋白、自身抗体等。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风湿性关节炎的治疗主要包括药物治疗和非药物治疗，药物治疗包括免疫抑制剂、生物制剂等，非药物治疗包括物理治疗、康复锻炼等。同时，患者的生活方式和饮食习惯也对治疗有重要影响。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评估关节疼痛的部位、性质、程度和频率，以及是否伴有肿胀、晨僵等症状。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评估患者的运动功能，包括关节活动范围、肌肉力量和协调性。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监测患者的体温、心率、呼吸和血压等生命体征，以了解身体状况。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评估患者的情绪状态，包括焦虑、抑郁、恐惧等负面情绪。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了解患者面对疾病时的应对方式，如积极应对、消极应对等。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评估患者的睡眠质量，包括睡眠时间、睡眠深度和睡眠质量等。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社会状况评估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了解患者家庭、朋友和其他社会支持的情况，以及患者是否能够得到足够的支持和帮助。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评估患者的工作状况，包括工作性质、工作强度和工作压力等。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了解患者的经济状况，包括收入、支出和医疗保险等情况。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急性期护理计划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9095" b="90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072" r="50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73" r="165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采取有效措施缓解疼痛，如使用止痛药、冷敷、抬高患肢等。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适当休息，避免过度活动加重关节负担。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避免食用辛辣、刺激性食物，多摄入高蛋白、高维生素食物。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给予患者心理安慰和支持，减轻焦虑和疼痛带来的不适。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4" r="2377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缓解期护理计划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在医生指导下进行适当的康复锻炼，如关节活动、肌肉力量训练等。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按时服用药物，注意观察药物副作用，及时调整用药方案。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注意保暖，避免潮湿环境，保持良好作息和饮食习惯。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定期到医院复查，了解病情变化和治疗效果。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在医生指导下进行全面的康复训练，包括日常生活能力训练、职业康复等。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全面康复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指导患者及其家属进行家庭护理，如关节保护、预防并发症等。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帮助患者调整心态，积极面对疾病和生活。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鼓励患者参与社会活动，提高生活质量和社会适应能力。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康复期护理计划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https://d.book118.com/736102232154010032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2024-08-31T22:21:18.592</cp:lastPrinted>
  <dcterms:created xsi:type="dcterms:W3CDTF">2024-08-31T14:21:18Z</dcterms:created>
  <dcterms:modified xsi:type="dcterms:W3CDTF">2024-08-31T14:21:20Z</dcterms:modified>
</cp:coreProperties>
</file>