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A74C16-ACE0-4EEF-A9BF-4571228C0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E7D8CE-30AE-4F6A-83AC-E80E4DCF7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B2AE4E-E08C-4C41-BF88-A38137C4D1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8C47B1-4AED-4D37-99C5-DDA041513D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01C32A-03DA-4F4C-B359-0BC7CB9CB9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178B56-57FB-4122-8672-9359589CEF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5A6D32-967B-460D-A138-2C66A8D488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6D823F-F1CC-4DE2-A6D5-B7DA84B407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28DD41-7FBE-435C-90B9-3BE0A62167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C8FDB3-AB44-408E-881C-B0130A4737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42A917-1025-4AFA-B47E-5D22C9EFA1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10411005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自媒体在娱乐文化产业中的应用与发展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自媒体在娱乐文化产业中的应用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自媒体在娱乐文化产业中的发展现状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自媒体在娱乐文化产业中的挑战与机遇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自媒体在娱乐文化产业中的案例分析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自媒体概述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自媒体是指个人或小团队通过互联网平台发布和分享内容的一种新型媒体形式。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自主性、互动性、即时性、个性化。</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自媒体的概念起源于2000年代初，随着博客和社交媒体的兴起而逐渐受到关注。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起源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708" r="5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4458" r="24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现状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随着移动互联网的普及和社交媒体平台的崛起，自媒体逐渐成为主流媒体形式之一。</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自媒体已经渗透到各个领域，包括娱乐、教育、商业等，成为现代社会信息传播的重要渠道。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自媒体的类型包括博客、微博、微信公众号、抖音、快手等。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类型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自媒体平台包括微信公众平台、今日头条、网易号、企鹅号等。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平台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自媒体的类型与平台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自媒体在娱乐文化产业中的应用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自媒体人通过创作短视频，分享电影、电视剧的精彩片段、剧评和推荐，对影视作品进行个性化解读，吸引观众关注。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通过直播平台，影视明星、导演和演员与粉丝进行实时互动，增强粉丝粘性，同时为影视作品宣传造势。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影视娱乐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直播互动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短视频创作</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游戏娱乐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游戏解说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自媒体人通过游戏解说视频，分享游戏攻略、技巧和心得，吸引游戏爱好者关注，提高游戏曝光度。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游戏直播</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游戏主播在直播平台上进行实时游戏直播，与观众互动交流，增强游戏社区的凝聚力。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音乐分享</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自媒体人通过音乐分享平台，发布自己的翻唱、原创歌曲，吸引音乐爱好者关注，推动音乐创作与传播。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音乐现场直播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音乐人通过直播平台进行现场演出直播，让观众在线欣赏音乐表演，增强音乐体验。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音乐娱乐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综艺娱乐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自媒体人通过短视频、社交媒体等渠道，对综艺节目进行宣传推广，提高节目收视率。</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综艺节目推广</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自媒体人作为嘉宾、评委或主持人参与综艺节目录制，增加自媒体曝光度，提升影响力。</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综艺节目参与</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https://d.book118.com/736104110055010102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2024-09-27T03:10:23.074</cp:lastPrinted>
  <dcterms:created xsi:type="dcterms:W3CDTF">2024-09-26T19:10:23Z</dcterms:created>
  <dcterms:modified xsi:type="dcterms:W3CDTF">2024-09-26T19:10:25Z</dcterms:modified>
</cp:coreProperties>
</file>