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DE6E-A310-4F42-A891-E271B1A2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242D1-CDAA-4E95-B986-4543A8DF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EAF14-899B-40E2-B40A-7AE191A7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8E410-BA5D-4D14-8C01-740E0393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4CE56-A737-4E41-A1C6-5AF3742B4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802C3-E112-4615-A914-18E14BF7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B6E3C-4CBE-406D-86B2-C87763C1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0307-0954-41ED-838B-9F6B83F9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F81E7-BD36-4089-A40B-FC6F0B38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60AF7-CDEA-4102-A229-B07384E81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014CE-A01C-4234-B7FA-1F9C073DE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4151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非营利组织的会计特点与管理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非营利组织会计特点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非营利组织收入与支出管理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资产管理及运营效率提升策略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财务报告编制与审计要求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内部控制体系建设与完善措施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非营利组织是指那些以推进社会公益为宗旨，不以获取利润为目的，具有法人资格的社会组织。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根据组织性质和活动领域，非营利组织可分为慈善组织、教育组织、科研组织、文化艺术组织、医疗卫生组织等。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非营利组织的发展经历了漫长的历史过程，从最初的慈善救济到现代的社会公益，其组织形式和活动领域不断扩大和深化。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目前，非营利组织在全球范围内迅速发展，成为推动社会进步和发展的重要力量。它们在教育、科研、文化、医疗等领域发挥着越来越重要的作用。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各国政府对非营利组织的管理和监督主要通过法律法规来实现，如《慈善法》、《非营利组织法》等。这些法律法规规定了非营利组织的性质、权利、义务和管理要求。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为了鼓励和支持非营利组织的发展，各国政府还出台了一系列政策措施，如提供税收优惠、资金扶持、项目合作等。这些政策措施有助于提升非营利组织的整体实力和社会影响力。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非营利组织会计特点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非营利组织的会计目标是确保组织资源用于服务公共利益，实现社会使命。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服务公共利益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通过准确、透明的财务报告，提升组织的公信力，吸引更多的资源提供者。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透明度与公信力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为管理层提供财务信息，支持组织战略规划、项目管理和绩效评估。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会计目标特殊性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会计核算基础差异性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收付实现制与权责发生制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非营利组织一般采用收付实现制为基础，强调实际现金流入流出；而企业会计则以权责发生制为基础，关注经济业务的实质。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净资产核算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非营利组织需对净资产进行特殊核算，包括限定性净资产和非限定性净资产的区分。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费用核算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非营利组织在费用核算上更注重功能性分类，如项目费用、管理费用等。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非营利组织需定期向公众公开财务报告，接受社会监督，确保资金使用合规。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利益相关者关注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会计信息应满足捐赠者、政府监管部门等利益相关者的信息需求。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遵循非营利组织会计准则和相关法规，确保财务信息的合规性和可比性。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会计信息披露要求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非营利组织收入与支出管理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非营利组织接受其他单位或者个人捐赠所取得的收入，需按捐赠人意愿和协议约定进行分类和核算，同时遵守相关法规对捐赠收入的确认和计量原则。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会员制非营利组织向会员收取的会费，核算时需将会费收入与为会员提供服务所发生的支出进行配比。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会费收入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非营利组织根据章程、协议等向服务对象提供服务所取得的收入，需按服务项目和服务对象进行分类和核算。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提供服务收入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收入来源及核算方法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非营利组织为组织和管理其业务活动所发生的各项费用，包括管理人员工资、办公费、水电费等，需按费用性质进行分类和核算。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业务活动成本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非营利组织为实现其业务活动目标、开展其项目活动或者提供服务所发生的费用，需按项目或服务对象进行分类和核算。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非营利组织发生的除业务活动成本和管理费用以外的其他费用，如筹资费用、固定资产折旧等，需按费用性质进行分类和核算。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支出分类与核算方法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非营利组织需根据业务计划、历史数据和预测信息等编制预算，预算应包括收入预算、支出预算和现金流预算等内容。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非营利组织需建立预算执行监控机制，定期对预算执行情况进行跟踪和分析，及时发现和解决预算执行过程中的问题。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当非营利组织的业务计划或外部环境发生重大变化时，需对预算进行调整以确保预算与实际业务情况相符。同时，需对调整后的预算进行重新审批和监控。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预算编制与执行监控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资产管理及运营效率提升策略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https://d.book118.com/736104151113010103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2024-09-28T18:53:52.676</cp:lastPrinted>
  <dcterms:created xsi:type="dcterms:W3CDTF">2024-09-28T10:53:52Z</dcterms:created>
  <dcterms:modified xsi:type="dcterms:W3CDTF">2024-09-28T10:53:54Z</dcterms:modified>
</cp:coreProperties>
</file>