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118A7-D8EA-4360-82CF-0FDB15A7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0BBDC-1015-43B4-B8EB-BA61A1EC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E4A2A-D40C-4FC2-9CDA-686E5A2A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31AB0-1C21-4A03-B957-41048771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7EC66-A77D-4E63-943D-6CE41D8CD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06563-B062-42E3-AC48-517C8FEA1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CF17C-0D5F-40BF-AA8A-627BEF73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D7EAD-5315-4D56-811B-CE970D06B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F3A0D-77C9-4193-9A82-FACBB101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47AB8-67A9-4994-B405-2E1F0727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555AE-774E-474C-B987-BA56A534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05215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社会调查的历史发展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社会调查的起源与早期发展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社会调查在20世纪的发展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社会调查在当代的新发展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社会调查的主要领域与成果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社会调查面临的挑战与未来趋势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社会调查的起源与早期发展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政府管理需要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古代政府为了有效管理国家，需要掌握各地的人口、土地、资源等信息，因此会进行定期的社会调查。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学者研究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一些古代学者为了研究社会问题，也会进行一些社会调查，如了解民间疾苦、考察风俗习惯等。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古代统计实践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早在古代，人们就已经开始进行一些简单的统计实践，如人口统计、土地丈量等，以了解社会基本情况。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古代社会调查实践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随着工业革命的兴起，社会结构发生了巨大变化，人们对社会问题的关注也逐渐增加，社会调查开始受到重视。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社会学作为一门研究社会现象的科学，在近代得到了快速发展。社会学家们通过社会调查来收集数据、分析社会问题，推动了社会调查的进一步发展。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近代政府为了更好地制定政策和决策，需要了解社会的实际情况和民众的需求，因此社会调查在政府决策中扮演了重要角色。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政府决策需求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近代社会调查兴起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问卷调查是早期社会调查的主要方法之一。调查者设计问卷，通过邮寄、面对面访问等方式将问卷发放给被调查者，由被调查者填写后回收进行分析。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访谈调查是另一种常见的早期社会调查方法。调查者与被调查者进行面对面的交谈，通过引导被调查者讲述自己的经历、看法等，收集相关信息。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观察法是通过直接观察被调查者的行为、环境等来收集数据的方法。早期社会调查中，观察法常用于了解被调查者的生活环境、工作状况等。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早期社会调查方法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社会调查在20世纪的发展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实证主义思潮的推动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20世纪初，实证主义思潮在社会学、心理学等领域兴起，强调通过经验观察和数量分析来研究社会现象，为社会调查的定量研究方法提供了理论支持。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统计学的快速发展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20世纪统计学取得了显著进展，包括概率论、数理统计等分支的完善，为社会调查的定量研究提供了有效的分析工具。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调查研究的普及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随着定量研究方法的盛行，越来越多的学者和机构开始采用调查研究的方法收集数据，分析社会问题，推动了社会调查的发展。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定量研究方法的盛行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抽样理论的成熟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20世纪中期，抽样理论逐渐成熟，包括简单随机抽样、分层抽样、整群抽样等多种抽样方法的发展，为社会调查的样本选择提供了科学依据。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调查成本的降低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抽样调查技术可以在保证一定精度的情况下，显著减少调查样本量，从而降低调查成本，使得大规模的社会调查成为可能。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调查效率的提高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通过抽样调查技术，可以更加高效地收集和分析数据，及时反映社会问题的现状和趋势，为政策制定和学术研究提供有力支持。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抽样调查技术的广泛应用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政府机构的设立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20世纪中期以后，各国政府纷纷设立专门的社会调查机构，如统计局、民意调查中心等，负责开展各类社会调查工作，为政府决策提供数据支持。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学术机构的涌现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随着社会科学的发展和社会调查需求的增加，越来越多的学术机构开始涉足社会调查领域，如社会学研究所、市场调查公司等。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20世纪后期，国际社会调查机构之间的合作与交流日益密切，共同推动社会调查方法的改进和标准的制定，促进了社会调查的国际化和专业化发展。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社会调查机构的建立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社会调查在当代的新发展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网络调查的优势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网络调查具有成本低、时效性强、覆盖面广、数据收集便捷等优势，使得研究者能够更快速、更有效地收集和分析数据。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网络调查的局限性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网络调查可能存在样本代表性不足、数据质量难以保证等问题，需要在研究设计和数据分析时予以充分考虑。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网络调查的定义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网络调查是指通过互联网及其相关技术进行的数据收集和分析活动。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网络调查的兴起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https://d.book118.com/736105215020010050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2024-09-15T05:40:37.781</cp:lastPrinted>
  <dcterms:created xsi:type="dcterms:W3CDTF">2024-09-14T21:40:37Z</dcterms:created>
  <dcterms:modified xsi:type="dcterms:W3CDTF">2024-09-14T21:40:39Z</dcterms:modified>
</cp:coreProperties>
</file>