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27D7BF1-FC79-4497-A2E6-6747E310564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55EA0-635F-459E-BE4F-5EEA39498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8342F-78D8-45E1-BB1D-31DA646E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E48F8-0C8F-4FB6-A550-4A491B33E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A19C3-AB44-4F7A-A7A8-4C6166348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82468-7092-43B9-805A-CE8C5337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C2135-AFFD-4024-BC92-8BB40D4C3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D7A55-EEF3-4269-967F-EDE667ED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2D4B7-6D13-4E9D-BBFB-9192560AA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9D122-321D-47CA-9852-526C78A3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9356C-F566-42E9-BB35-956BD60F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8AE7D-5207-44BC-B0BD-FF88B294D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CCC0FE7-59E7-4601-9B5F-C7EC5705709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1F6B834-AC0E-4E68-8FEF-395B6407041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10034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低蛋白水肿的查房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低蛋白水肿的定义和病因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低蛋白水肿的检查与诊断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低蛋白水肿的治疗方案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低蛋白水肿的并发症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护理干预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预后与随访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低蛋白水肿的定义和病因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低蛋白水肿简介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低蛋白水肿是指体内蛋白质含量不足引起的水肿症状，常见于营养不良、肝病、肾病等疾病。在医学上，低蛋白水肿是一种常见的疾病，需要及时诊断和治疗。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低蛋白水肿的临床表现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4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5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7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水肿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面部水肿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四肢水肿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腹水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蛋白质代谢紊乱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肝功能异常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免疫系统失调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细胞生长受限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贫血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红细胞生成减少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血红蛋白降低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贫血表现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低蛋白水肿是一种常见的疾病，引起水肿的原因多种多样，诊断主要依靠临床表现和相关检查。及时诊断和治疗对于患者的康复非常重要。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低蛋白水肿的检查与诊断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白蛋白检测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检测重要的结构蛋白质白蛋白的水平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免疫固定电泳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用于分析蛋白质组成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低蛋白血症的检查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血清总蛋白测定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用于评估患者总体蛋白质水平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体格检查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观察症状和体征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实验室检查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血常规、尿常规等检测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影像学检查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结合影像结果做出诊断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低蛋白水肿的病因诊断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详细病史询问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了解病情发展过程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补充说明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低蛋白水肿是指由于血浆蛋白含量下降而引起的水肿。及时的检查与诊断对于治疗和预后至关重要。除了上述内容外，还需结合患者的具体情况进行全面的诊断。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低蛋白水肿的治疗方案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营养支持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营养支持在低蛋白水肿的治疗中起着至关重要的作用。补充蛋白质可以帮助恢复患者体内的蛋白质水平，维持正常的生理功能。此外，补充维生素和微量元素也是必不可少的，可以增强患者的免疫力，促进康复。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肾病治疗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肾功能调节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肾炎治疗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肠道疾病治疗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肠道健康维护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肠胃炎症缓解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基础疾病治疗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肝病治疗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肝功能恢复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肝炎防治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低蛋白水肿的并发症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https://d.book118.com/736110034041010103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低蛋白水肿的查房</vt:lpstr>
      <vt:lpstr>目录</vt:lpstr>
      <vt:lpstr>第1章 低蛋白水肿的定义和病因</vt:lpstr>
      <vt:lpstr> </vt:lpstr>
      <vt:lpstr>低蛋白水肿的临床表现</vt:lpstr>
      <vt:lpstr>总结</vt:lpstr>
      <vt:lpstr>第2章 低蛋白水肿的检查与诊断</vt:lpstr>
      <vt:lpstr>低蛋白血症的检查</vt:lpstr>
      <vt:lpstr>低蛋白水肿的病因诊断</vt:lpstr>
      <vt:lpstr>补充说明</vt:lpstr>
      <vt:lpstr>第3章 低蛋白水肿的治疗方案</vt:lpstr>
      <vt:lpstr> </vt:lpstr>
      <vt:lpstr>基础疾病治疗</vt:lpstr>
      <vt:lpstr>第4章 低蛋白水肿的并发症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2024-09-28T10:31:17.948</cp:lastPrinted>
  <dcterms:created xsi:type="dcterms:W3CDTF">2024-09-28T02:31:17Z</dcterms:created>
  <dcterms:modified xsi:type="dcterms:W3CDTF">2024-09-28T02:31:20Z</dcterms:modified>
</cp:coreProperties>
</file>