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BD2B7-3035-43CD-928A-262EAC92D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9F67-4F2F-4DA0-992E-5A387920A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28785-0DC9-4DA2-BE20-0ADC220F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6061D-415A-49E3-857B-31EBBD37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87D65-B8BF-4EA5-8E63-5DC5A3DB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DB43F-B05E-483B-A9C1-4AED94CFC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F3BF8-11E6-4841-9214-0B5BAE654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CAF90-95B2-4034-BB80-E7B642173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005E1-3B08-4729-9B96-6C226A66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8E298-2BAA-4153-AF4C-7C5C345AD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CDAB3-CB38-4366-9B18-62ECB926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102351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物业管理培训教学指导教学计划教学录像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物业经营管理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教学计划与教学录像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66" r="320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提高物业管理人员的专业水平和服务质量，确保物业资产保值增值。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随着城市化进程加速，物业管理行业迅速发展，对从业人员素质要求越来越高。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物业管理企业从业人员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房地产开发商相关人员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物业服务企业员工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其他对物业管理感兴趣的人员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掌握物业管理基本理论知识和实践技能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提高物业安全管理、环境维护及设施设备管理水平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增强沟通协调能力和服务意识，提升客户满意度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培养具备创新思维和团队协作精神的物业管理人才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https://d.book118.com/736110235140010052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2024-09-19T01:24:38.335</cp:lastPrinted>
  <dcterms:created xsi:type="dcterms:W3CDTF">2024-09-18T17:24:38Z</dcterms:created>
  <dcterms:modified xsi:type="dcterms:W3CDTF">2024-09-18T17:24:40Z</dcterms:modified>
</cp:coreProperties>
</file>