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3674A-0521-4ACC-A982-A351AFAA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2A46A-4A1F-41FA-8521-8E864507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A83A6-15F3-4E96-ABE6-2ECB89497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349E0-0027-4E87-974B-A1824CB3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1A2AF-FC14-47B6-8C10-D611CB471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A2F7C-765B-48A9-8290-8C2993C7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36453-D116-4CDA-BAE8-F88176F2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B0667-CE69-4B0E-891D-80869683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10178-9EDF-43C3-8E66-B453A999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AB57A-1A92-4991-B41F-4C3F9AB9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D48EB-634C-4034-8A03-4630BF70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11044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保密案件调查与处置</a:t>
            </a:r>
            <a:endParaRPr lang="en-US" sz="39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保密案件调查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保密案件处置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保密案件预防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随着信息技术的迅猛发展，信息传播和获取的途径日益多样化，保密工作面临更加严峻的挑战。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保密工作是维护国家安全和利益的重要保障，涉及国家机密、商业秘密、个人信息等重要内容，对国家安全、经济发展和社会稳定具有重要意义。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保密工作的重要地位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社会信息化程度的提高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保密工作的重要性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国家安全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保守国家机密是维护国家安全和稳定的重要保障，一旦机密泄露，可能对国家安全和利益造成严重威胁。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经济发展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商业秘密是企业核心竞争力的重要组成部分，保护商业秘密对于维护企业利益和经济发展具有重要意义。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社会稳定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个人信息等保密工作涉及公民个人隐私权和合法权益，保护个人信息安全对于维护社会稳定和公共利益具有重要意义。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保密案件调查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调查目的和原则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查明保密案件事实，查清责任，为后续处置提供依据。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原则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依法依规、客观公正、实事求是、注重实效。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现场勘查、询问证人、调取证据等。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受理案件、初步调查、立案侦查、调查取证、审查终结。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调查方法和流程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合理运用侦查手段，提高取证效率。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保护证人隐私，防止证据灭失，遵守保密规定。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调查技巧和注意事项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保密案件处置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保密案件的处置应当严格依照国家法律法规和相关政策进行，不得违反法律规定。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依法依规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保护国家安全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公正公平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保密案件的处置应当以保护国家安全为首要目标，确保国家秘密的安全。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保密案件的处置应当公正公平，不得偏袒任何一方，确保案件处理的公信力。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处置原则和依据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5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4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处置方式和流程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对涉密案件进行初步调查，了解案件的基本情况，确定涉密内容和涉密程度。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对初步调查结果进行审查，决定是否立案，并制定详细的调查计划。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对涉密案件进行深入调查，收集相关证据，确保证据的真实性和完整性。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根据调查结果，对涉密案件作出处理决定，采取相应的处置措施。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初步调查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立案审查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调查取证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处理决定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严格控制知悉范围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采取必要的技术手段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处置措施和要求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保密案件的处置应当严格控制知悉范围，避免涉密信息的泄露。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保密案件的处置应当及时进行，避免涉密信息的长时间滞留和扩散。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保密案件的处置可以采取必要的技术手段，如加密、监控等，确保涉密信息的安全。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保密案件的处置后应当进行跟踪评估，确保处置措施的有效性。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https://d.book118.com/736111044144010045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2024-09-14T11:58:16.069</cp:lastPrinted>
  <dcterms:created xsi:type="dcterms:W3CDTF">2024-09-14T03:58:16Z</dcterms:created>
  <dcterms:modified xsi:type="dcterms:W3CDTF">2024-09-14T03:58:18Z</dcterms:modified>
</cp:coreProperties>
</file>