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100E83-38AF-444C-9036-68F799681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04460A-6F05-4C4D-B63C-24183AAFDA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E14FF9-198B-4561-8F87-9A06EA4EF5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053803-542C-400D-A98D-281422754C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877A40-4D0E-412D-8AFD-DB736A24BB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D914BA-C1BE-4BC3-83C7-F713C29447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7952A8-A25A-4863-8F9B-643C87668A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569567-804A-4772-8087-4B451C3461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1BBADE-FF0E-4F1E-A328-22AE6CF352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7F45F1-8597-4521-AF1C-A5B599A8FB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439CB9-B5D6-4B56-BFF9-B7C642F67C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11120203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自媒体与社区经济的结合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自媒体概述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社区经济概述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自媒体与社区经济的结合模式</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自媒体与社区经济的案例分析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自媒体与社区经济的未来展望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自媒体概述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637" r="336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自媒体是指个人或小团队通过互联网平台自主发布和传播内容的媒体形式。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个性化、自主性、互动性强，传播速度快，受众广泛。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随着互联网技术的发展和普及，个人和小团队开始在博客、论坛等平台上发布内容，自媒体逐渐兴起。</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自媒体的兴起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随着社交媒体平台的崛起，自媒体逐渐成为主流的媒体形式，吸引了大量用户和广告主。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自媒体的壮大</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随着移动互联网的普及和短视频等新型内容形式的出现，自媒体的内容形式和传播方式也在不断变革。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自媒体的变革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包括文字、图片、视频等多种形式，涵盖了博客、微博、微信公众号、抖音等多种自媒体平台。</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知乎、简书、今日头条、快手、抖音等都是自媒体人常用的平台。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自媒体的类型与平台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平台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类型</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社区经济概述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379" r="13379"/>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社区经济是指以社区居民需求为导向，依托社区范围内的发展资源，发展起来的区域性经济形态。</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社区经济定义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地域性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人本化</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多样性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社区经济主要在一定的社区范围内发展，受地域资源、环境等因素的制约和影响。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社区经济以社区居民的需求为导向，以满足居民的生活、生产需求为首要目标。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社区经济形态多样，包括商业、服务业、手工业等，充分体现地方特色和人文风貌。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社区经济的定义与特点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起源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社区经济起源于传统的市井经济，是随着城市化进程不断发展起来的。</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发展阶段</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经历了从传统商业街区到现代商业社区的演变，逐渐形成规模和体系。</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创新发展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随着互联网技术的发展，社区经济开始与电子商务、社交媒体等结合，形成新型的社区经济形态。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社区经济的发展历程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包括商业型、服务型、文化型等，不同类型的社区经济具有不同的特点和优势。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平台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社区经济的平台包括实体商业街区、电商平台、社交媒体平台等，这些平台为社区经济的发展提供了广阔的空间和机遇。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社区经济的类型与平台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https://d.book118.com/736111202034010100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2024-09-24T02:35:29.602</cp:lastPrinted>
  <dcterms:created xsi:type="dcterms:W3CDTF">2024-09-23T18:35:29Z</dcterms:created>
  <dcterms:modified xsi:type="dcterms:W3CDTF">2024-09-23T18:35:31Z</dcterms:modified>
</cp:coreProperties>
</file>