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3829A-0711-4825-901D-5A106160C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D8A14-5D93-4F80-A155-151C30CD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B462A-A2FD-4A4E-8015-3CC047A90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7C7CF-16C1-4271-B748-101075AD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2811D-1163-4C8C-92AA-C2CC50E9D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D4DAC-0F79-42FA-A323-94B48484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19722-6538-4A82-8D8E-A2E8CB739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F39BD-463C-4BEC-B8FE-162A5ACB8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A26C2-F929-4EEB-8BEB-B4026FB6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20F1B-BBE9-40C8-AFED-68E30ED8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73616-F2C0-44F8-B271-CEEC0F8D4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1400500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建筑公司年会主持词开场白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公司领导致辞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员工表彰环节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年会节目表演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年会互动环节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年会闭幕词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欢迎各位领导、嘉宾、同事们参加本次年会，感谢大家在过去一年里的辛勤付出和努力，共同为公司的发展做出了贡献。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感谢各位领导对公司的关心和支持，感谢嘉宾们的光临，也感谢所有同事们的参与和配合。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年会主题介绍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本次年会的主题是“团结、创新、发展”，旨在回顾过去一年的成绩和经验，展望未来的发展机遇和挑战。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在这个主题下，我们将通过一系列活动和节目，展示公司的团队精神和企业文化，激发员工的创新意识和创造力，共同推动公司的发展。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在过去一年里，我们共同经历了许多挑战和机遇，克服了许多困难和障碍，取得了一系列显著的成果和进步。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这些成绩的取得离不开全体员工的共同努力和奉献精神，也离不开各位领导的支持和指导。让我们一起回顾过去一年的辉煌历程，共同展望未来的美好前景。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对过去一年的回顾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公司领导致辞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回顾公司一年来的发展历程，对员工的辛勤付出和取得的成果给予肯定和赞扬。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总结过去一年的成绩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鼓励员工在新的一年里继续保持积极向上的态度，为公司的发展贡献力量。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鼓励员工继续努力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强调创新和突破对公司发展的重要性，激励员工勇于尝试，不断突破自我。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激励员工创新突破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对员工的肯定与鼓励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12" b="36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对未来的展望与规划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展望公司未来发展方向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阐述公司未来的战略规划和发展目标，让员工对公司未来充满信心。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制定具体发展计划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提出具体的发展计划和实施方案，明确公司未来发展的重点和方向。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强调团队合作与执行力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强调团队合作和执行力的重要性，要求员工紧密团结，共同为实现公司目标而努力。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营造积极向上的工作氛围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倡导积极向上的工作氛围，鼓励员工相互支持、共同成长。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培养员工归属感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通过各种方式培养员工的归属感，增强员工对公司的认同感和忠诚度。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传承公司优良传统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强调公司文化的核心价值观和优良传统，要求员工始终保持公司的精神风貌。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对公司文化的强调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员工表彰环节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详细描述：他们不仅在各自岗位上表现出色，还为公司的发展做出了重要贡献。他们勇于担当、积极进取，是我们学习的榜样。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首先，让我们向本年度的优秀员工表示热烈的祝贺！他们凭借出色的工作表现和卓越的业绩，成为了我们公司的佼佼者。他们分别是：（此处省略具体名单）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总结词：这些优秀员工是我们公司的骄傲，他们用实际行动诠释了公司的价值观和精神。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77" r="87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优秀员工表彰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接下来，我们要表彰那些在特定项目或任务中做出特别贡献的员工。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总结词：这些员工在关键时刻挺身而出，克服重重困难，为公司赢得了荣誉和利益。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566" b="95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157" b="515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详细描述：他们在工作中展现了卓越的专业素养和团队协作能力，为公司解决了诸多棘手问题，赢得了客户的高度赞誉。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特别贡献表彰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https://d.book118.com/736114005005010043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2024-09-10T18:48:56.028</cp:lastPrinted>
  <dcterms:created xsi:type="dcterms:W3CDTF">2024-09-10T10:48:56Z</dcterms:created>
  <dcterms:modified xsi:type="dcterms:W3CDTF">2024-09-10T10:48:58Z</dcterms:modified>
</cp:coreProperties>
</file>