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21E8AB-677C-4C62-AA1A-1A23E2ABA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165176-846A-4C3A-8797-59F5556FB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9974A1-D9D5-48E9-A9F9-B127F1FE1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89CF4E-6402-4671-B852-AEA4D0B907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C817F8-A2FE-49D5-A4C9-587E9C8B0C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BD9EAE-2524-4721-A67C-D75E17731C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A2CF2B-43CB-4E09-8E6D-509D573543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27D9CA-F4BC-45E1-B0E9-5C93DEADC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53E67-06D8-493F-ADA9-658C1C97B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E7490-1DA6-422A-A06E-3038546F5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3CA43B-9A62-4321-B861-F16539771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140520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旅游行业施工标准化培训课件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旅游行业施工概述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旅游行业施工标准体系解读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旅游景区规划与建设标准实践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酒店宾馆类项目施工标准剖析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餐饮娱乐类项目施工标准探讨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旅游交通设施类项目施工标准解读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旅游行业施工概述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目前旅游行业施工存在标准不统一、质量参差不齐、安全隐患等问题，亟待通过标准化培训加以改善。</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旅游行业施工往往涉及多个专业领域的交叉作业，如建筑、装饰、园林、水电等，需要各专业紧密协作。</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旅游行业施工涉及酒店、景区、主题公园等多种类型，每种类型都有不同的施工要求和标准。</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旅游行业对施工质量和美观度要求较高，追求精细化、个性化，以满足游客的高品质体验。</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复杂性</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多样性</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高标准</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旅游行业施工特点及现状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统一标准</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通过标准化培训，可以统一旅游行业施工的标准和规范，提高施工质量和效率。</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提升品质</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标准化施工有助于提高旅游产品的品质和形象，增强游客的满意度和忠诚度。</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保障安全</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标准化施工能够减少安全隐患，保障游客和工作人员的生命财产安全。</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促进发展</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标准化是推动旅游行业健康、可持续发展的重要手段之一。</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标准化在旅游行业施工中重要性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本次培训课件旨在提高旅游行业施工人员对标准化的认识和重视程度，掌握标准化施工的基本知识和技能，推动旅游行业施工的规范化、标准化进程。</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本次培训课件的学习和实践，可以促进旅游行业施工质量的提升和安全保障的加强，同时也有助于提高旅游产品的品质和形象，增强游客的满意度和忠诚度。此外，对于施工人员个人而言，掌握标准化施工技能也有助于提高自身职业素质和竞争力。</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意义</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本次培训课件目的与意义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旅游行业施工标准体系解读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国家及地方相关法规政策回顾</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地方政府旅游法规政策概述</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旅游行业施工安全法规及标准</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《中华人民共和国旅游法》相关规定解读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旅游行业施工标准体系构成</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标准体系实施与监管机制</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各部分标准在体系中的地位和作用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行业标准体系框架介绍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旅游景区建设施工标准解读</a:t>
            </a:r>
            <a:endParaRPr lang="en-US" sz="1100"/>
          </a:p>
        </p:txBody>
      </p:sp>
      <p:sp>
        <p:nvSpPr>
          <p:cNvPr id="12" name="AutoShape 12"/>
          <p:cNvSpPr/>
          <p:nvPr/>
        </p:nvSpPr>
        <p:spPr>
          <a:xfrm>
            <a:off x="4006374"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旅游酒店建设施工标准解读</a:t>
            </a:r>
            <a:endParaRPr lang="en-US" sz="1100"/>
          </a:p>
        </p:txBody>
      </p:sp>
      <p:sp>
        <p:nvSpPr>
          <p:cNvPr id="16" name="AutoShape 16"/>
          <p:cNvSpPr/>
          <p:nvPr/>
        </p:nvSpPr>
        <p:spPr>
          <a:xfrm>
            <a:off x="6490876"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旅游交通设施建设施工标准解读</a:t>
            </a:r>
            <a:endParaRPr lang="en-US" sz="1100"/>
          </a:p>
        </p:txBody>
      </p:sp>
      <p:sp>
        <p:nvSpPr>
          <p:cNvPr id="17" name="AutoShape 17"/>
          <p:cNvSpPr/>
          <p:nvPr/>
        </p:nvSpPr>
        <p:spPr>
          <a:xfrm>
            <a:off x="8980723"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案例分析：成功实施旅游行业施工标准的项目展示</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关键标准内容解读与案例分析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旅游景区规划与建设标准实践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在规划中应首先考虑对自然和文化遗产的保护，确保旅游活动不对环境造成破坏。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将景区作为一个整体进行规划，确保各个部分之间的协调与平衡。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景区规划原则和方法论述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整体性原则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保护优先原则</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1" b="2321"/>
          <a:stretch>
            <a:fillRect/>
          </a:stretch>
        </p:blipFill>
        <p:spPr>
          <a:xfrm>
            <a:off x="1521351" y="2618835"/>
            <a:ext cx="9149299" cy="3770179"/>
          </a:xfrm>
          <a:prstGeom prst="rect">
            <a:avLst/>
          </a:prstGeom>
        </p:spPr>
      </p:pic>
      <p:sp>
        <p:nvSpPr>
          <p:cNvPr id="3" name="AutoShape 3"/>
          <p:cNvSpPr/>
          <p:nvPr/>
        </p:nvSpPr>
        <p:spPr>
          <a:xfrm>
            <a:off x="1633683" y="1148833"/>
            <a:ext cx="8924635" cy="1330215"/>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可持续发展原则：在规划中应考虑景区的长期发展和可持续性，避免短期行为对景区造成不可逆的损害。</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景区规划原则和方法论述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资源评价</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对景区的自然资源、文化遗产、旅游资源等进行评价，确定其价值和特色。</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对旅游市场进行深入分析，了解游客需求和偏好，为规划提供依据。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空间布局规划</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根据资源评价和市场分析结果，对景区进行空间布局规划，确定各个功能区的位置和范围。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景区规划原则和方法论述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娱乐设施建设</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根据景区特色和游客需求，设置相应的娱乐设施，如游乐场、电影院等。确保娱乐设施安全、有趣且符合相关标准。</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交通设施建设</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确保景区内外交通畅通，提供便捷的交通方式，如公路、步行道等。同时，设置明确的交通标志和标线，确保游客安全。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住宿设施建设</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根据景区需求和游客偏好，合理规划住宿设施的类型、规模和布局。确保住宿设施符合相关标准，提供舒适、安全的住宿环境。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餐饮设施建设</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在景区内设置适量的餐饮设施，提供多样化的餐饮选择。同时，加强食品卫生管理，确保游客饮食安全。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景区基础设施建设规范探讨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景区环境整治及生态保护措施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垃圾处理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建立完善的垃圾收集、分类和处理系统，确保景区内垃圾得到及时清理和妥善处理。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水环境治理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加强对景区内水体的保护和管理，确保水质清洁、景观优美。采取必要的治理措施，如污水处理、生态修复等。</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景区环境整治及生态保护措施</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大气环境治理：减少景区内的污染源，加强空气质量监测和治理工作，确保景区空气质量良好。</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宣传教育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加强对游客和当地居民的环保宣传教育工作，提高其环保意识和参与环保行动的积极性。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自然保护区建设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在景区内划定自然保护区，对珍稀濒危动植物及其栖息地进行严格保护和管理。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生态修复工程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对受损的生态系统进行修复和重建，恢复其生态功能和生物多样性。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景区环境整治及生态保护措施</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酒店宾馆类项目施工标准剖析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设计风格突出</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为吸引客户，酒店宾馆通常追求独特的设计风格，强调主题性和文化氛围。</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施工技术要求高</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酒店宾馆装修涉及复杂的施工工艺和技术，如石材加工、木制品定制、艺术品安装等。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高品质材料选用</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为确保客户体验，酒店宾馆在装修材料上注重品质，选用高档、环保、耐用的材料。</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功能性需求多样</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酒店宾馆需满足住宿、餐饮、会议、娱乐等多种功能需求，各功能区需合理规划。</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酒店宾馆类项目特点分析</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室内外装修设计规范要求</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室内设计规范</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遵循功能分区原则，合理规划空间布局。</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色彩搭配和谐，营造舒适温馨的室内环境。</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家具、灯具、布艺等软装饰应与整体风格相协调。</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室外设计规范</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建筑外观应与周围环境相协调，体现地域特色。</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室内外装修设计规范要求</a:t>
              </a:r>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https://d.book118.com/736114052024010043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23</vt:i4>
      </vt:variant>
    </vt:vector>
  </HeadingPairs>
  <TitlesOfParts>
    <vt:vector baseType="lpstr" size="2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2024-09-10T22:57:06.349</cp:lastPrinted>
  <dcterms:created xsi:type="dcterms:W3CDTF">2024-09-10T14:57:06Z</dcterms:created>
  <dcterms:modified xsi:type="dcterms:W3CDTF">2024-09-10T14:57:08Z</dcterms:modified>
</cp:coreProperties>
</file>