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BC200C-9730-41C8-98CA-B4C795FC0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AAAE7-03F9-4D05-AB24-EECE432F8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C7EE6F-CA37-421B-985F-F1EB90A67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FE2B70-B4E9-4425-B8A5-D1CCCA40C7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054A84-E25A-40E6-9BBF-7A39C5CA2E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B978EB-85E6-4470-8071-8E20E9AD51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EF2DA1-E254-4E4D-B408-56A5736CE7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08F28B-D2EC-4B74-8611-FFBA76DB3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3F3EFB-3132-4FA6-820D-FD6AF7C92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61066-E776-4577-970B-C9DF7340E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8D243B-15B8-41B4-B8EF-01D031073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2313120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《制造业核算》ppt课件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制造业概述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制造业成本核算基础</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制造业成本核算方法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制造业成本核算流程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制造业成本核算案例分析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制造业概述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869" b="2586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制造业涵盖了从产品设计、原材料采购、生产制造、仓储物流到销售等全过程。</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制造业是指通过制造过程将原材料转化为可供销售的商品或服务的行业。</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568" b="17568"/>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83777" y="217655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58540" y="4086065"/>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制造业是国家经济发展的重要支柱，为经济增长提供动力。</a:t>
            </a:r>
            <a:endParaRPr lang="en-US" sz="1100"/>
          </a:p>
        </p:txBody>
      </p:sp>
      <p:sp>
        <p:nvSpPr>
          <p:cNvPr id="9" name="AutoShape 9"/>
          <p:cNvSpPr/>
          <p:nvPr/>
        </p:nvSpPr>
        <p:spPr>
          <a:xfrm>
            <a:off x="6640980" y="4622606"/>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制造业的发展水平直接关系到国家的国际竞争力。</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20" r="10420"/>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根据产品类型，制造业可分为轻工业和重工业。</a:t>
            </a:r>
            <a:endParaRPr lang="en-US" sz="1100"/>
          </a:p>
        </p:txBody>
      </p:sp>
      <p:sp>
        <p:nvSpPr>
          <p:cNvPr id="13" name="AutoShape 13"/>
          <p:cNvSpPr/>
          <p:nvPr/>
        </p:nvSpPr>
        <p:spPr>
          <a:xfrm>
            <a:off x="1352704" y="3640012"/>
            <a:ext cx="4276714" cy="15615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根据生产方式，制造业可分为传统制造业和现代制造业。</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制造业成本核算基础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成本核算：对制造业企业在生产过程中所发生的各种耗费按照一定的对象进行分配和归集，以计算总成本和单位成本的过程。</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成本核算的目的是为了控制生产过程中的成本，优化资源配置，提高企业的经济效益。</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成本核算的依据是会计核算、统计核算和业务核算等方面的信息。</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成本核算的对象是指企业在进行成本核算时所确定的归集和分配生产费用的承担者。</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成本核算的对象一般包括产品、作业、服务、客户等。</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在制造业中，产品是最常见的成本核算对象，因为产品是企业的主要产出物，也是企业进行销售和实现利润的载体。</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成本核算的对象</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实际成本原则</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企业在进行成本核算时应该按照实际发生的成本进行计量，而不是按照估计、预测或计划的成本进行计量。</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可靠性原则</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企业在进行成本核算时应该保证所提供的信息真实、可靠，不能虚假或误导信息使用者。</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相关性原则</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企业在进行成本核算时应该提供与决策相关的信息，以便信息使用者做出正确的决策。</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一致性原则</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企业在进行成本核算时应该采用一致的会计政策和会计估计，以保证不同期间的数据具有可比性。</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成本核算的原则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制造业成本核算方法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522" b="2352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8557" b="18557"/>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直接成本核算的定义</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直接成本核算是指将生产过程中直接发生的成本进行单独归集，并按照产品或服务对象进行分配的一种成本核算方法。</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直接成本核算的特点</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直接成本核算具有简单易行、可操作性强、计算准确度高等特点，适用于生产过程较为简单、产品种类较少的企业。</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直接成本核算的步骤</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确定直接成本项目、归集直接成本、将直接成本分配到产品或服务对象。</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直接成本核算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https://d.book118.com/736123131202010032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2024-08-31T23:43:55.540</cp:lastPrinted>
  <dcterms:created xsi:type="dcterms:W3CDTF">2024-08-31T15:43:55Z</dcterms:created>
  <dcterms:modified xsi:type="dcterms:W3CDTF">2024-08-31T15:43:57Z</dcterms:modified>
</cp:coreProperties>
</file>