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DC732-B8CD-420F-9489-980A3E36F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5046A-F031-44FD-9F2A-8D31C9D38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7B042-A5DF-462E-856C-2F7CF5D2B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33C1A-EF54-4242-9D66-8312EA56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721F40-2589-4ACB-A961-D44A0D95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62981-C6BF-4950-8858-470B25467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0897C-279C-4ECD-B141-648A7E32C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F27E3-CAFC-4BDC-977F-1133C625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01F17-2FF6-4F8D-B6DA-9F00EAB38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BE00F-4A17-49A8-9A7A-24F028F2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59BF0-6A2E-497A-AE32-469C3444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25213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莱芜市继续医学教育管理学习平台使用说明资料\n## 1.莱芜市继续医学教育管理学习平台概述\n### 1.1平台背景及意义\n### 1.2平台功能介绍\n### 1.3平台使用对象及目的\n## 2.平台登录及注册流程\n### 2.1登录账号及密码设置\n### 2.2注册新用户及完善个人信息\n### 2.3找回密码及修改个人信息\n## 3.平台课程学习及操作\n### 3.1课程分类及选择\n### 3.2课程学习进度管理\n### 3.3课程作业及考试\n## 4.平台互动交流及资源分享\n### 4.1课程讨论区及问答\n### 4.2学习小组及社交功能\n### 4.3资源共享及下载\n## 5.平台管理与维护\n### 5.1管理员权限及操作\n### 5.2用户行为管理及违规处理\n### 5.3平台数据备份及恢复\n## 6.平台使用问题及解答\n### 6.1常见使用问题及解决方法\n### 6.2技术支持及联系方式\n### 6.3平台更新及改进计划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莱芜市继续医学教育管理学习平台使用说明资料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莱芜市继续医学教育管理学习平台概述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平台背景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为满足莱芜市医务人员继续教育需求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提高医务人员综合素质和业务能力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促进医学教育事业发展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平台意义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提供便捷、高效的在线学习平台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拓宽医务人员学术交流渠道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促进医学知识共享和传播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提供丰富的医学课程资源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支持课程分类、筛选和搜索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实时记录学习进度和成绩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课程学习</a:t>
                </a:r>
                <a:endParaRPr/>
              </a:p>
            </p:txBody>
          </p:sp>
        </p:grpSp>
        <p:grpSp>
          <p:nvGrpSpPr>
            <p:cNvPr id="23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课程讨论区、问答功能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学习小组及社交功能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教师与学员实时沟通互动</a:t>
                </a:r>
                <a:endParaRPr/>
              </a:p>
            </p:txBody>
          </p:sp>
          <p:sp>
            <p:nvSpPr>
              <p:cNvPr id="24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互动交流</a:t>
                </a:r>
                <a:endParaRPr/>
              </a:p>
            </p:txBody>
          </p:sp>
          <p:sp>
            <p:nvSpPr>
              <p:cNvPr id="24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丰富的医学资源库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支持资源上传、下载和分享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定期更新资源，满足学习需求</a:t>
                </a:r>
                <a:endParaRPr/>
              </a:p>
            </p:txBody>
          </p:sp>
          <p:sp>
            <p:nvSpPr>
              <p:cNvPr id="24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资源分享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平台功能介绍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平台使用对象及目的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莱芜市医务人员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医学教育管理者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医学教育专家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提高医务人员业务水平和综合素质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促进医学教育事业发展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实现医学知识共享和传播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平台登录及注册流程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登录账号及密码设置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组合 2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组合 26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账号设置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用户名：用户注册时自行设置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密码：用户注册时自行设置，要求复杂度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组合 27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密码找回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用户忘记密码时，可通过邮箱或手机号找回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设置安全问题，增加密码找回安全性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注册新用户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访问平台首页，点击“注册”按钮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填写用户名、密码、邮箱或手机号等信息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点击“提交”按钮，完成注册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完善个人信息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用户登录后，进入个人中心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完善个人信息，如姓名、性别、职称等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更新头像，展示个人形象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注册新用户及完善个人信息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找回密码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用户登录页面，点击“忘记密码”链接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输入邮箱或手机号，点击“发送验证码”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收到验证码后，输入验证码和新密码，完成密码找回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修改个人信息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用户个人中心，点击“修改个人信息”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修改个人信息，如姓名、性别、职称等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更新头像，展示个人形象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找回密码及修改个人信息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平台课程学习及操作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课程分类及选择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平台根据课程类型进行课程分类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支持按照课程名称、讲师、分类等进行筛选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用户根据兴趣和需求选择课程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支持课程预览，了解课程内容和安排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学习进度记录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平台实时记录用户学习进度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用户可查看已完成课程和未完成任务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学习计划设置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用户可设置学习计划，提醒自己按时完成学习任务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支持一键同步学习进度至手机，方便随时查看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课程学习进度管理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课程作业及考试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课程作业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课程学习过程中，教师会布置作业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用户在规定时间内完成作业，并提交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课程考试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课程学习结束后，需要进行考试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考试形式多样，如在线答题、离线答题等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用户成绩实时显示，可查看考试详情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https://d.book118.com/736125213041010052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莱芜市继续医学教育管理学习平台使用说明资料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2024-09-18T11:20:40.621</cp:lastPrinted>
  <dcterms:created xsi:type="dcterms:W3CDTF">2024-09-18T03:20:40Z</dcterms:created>
  <dcterms:modified xsi:type="dcterms:W3CDTF">2024-09-18T03:20:42Z</dcterms:modified>
</cp:coreProperties>
</file>