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94BCD-A7B6-4AD9-9977-F5244D8B1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073F2-8100-4875-958F-044EB0B9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F3C89-05B0-48FF-943B-4531933B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73214-723E-4C53-B5E8-60AAC062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6216D-F471-409A-87E2-551449E8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8E8DA-270A-4062-BEEB-1C36890D6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3C680-7B33-44CF-A5AB-E08A0E8A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2ABD9-1E87-4F0B-96E7-2E3673C1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E7986-9ABC-4194-9B05-11280C3C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CB2A1-84AF-4378-886E-8BB17394E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526C6-F224-41E5-954D-FF6C7129E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322130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营销渠道结构的发展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营销渠道结构的基本概念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营销渠道结构的发展历程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营销渠道结构的变革驱动因素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营销渠道结构的未来发展趋势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营销渠道结构的发展是一个涉及企业战略、市场环境、消费者行为等多方面的研究主题。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随着市场竞争的加剧和消费者需求的多样化，营销渠道结构的发展对于企业成功的重要性日益凸显。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研究营销渠道结构的发展有助于企业更好地理解市场变化，优化资源配置，提高营销效率和竞争力。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了解营销渠道结构的发展趋势有助于企业提前布局，抓住市场机遇，实现可持续发展。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营销渠道结构的基本概念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指企业为了将产品或服务从生产者传递至消费者所经过的路径，包括中间商和最终用户。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实现产品或服务的销售、推广和市场覆盖，满足消费者需求，提高企业竞争力。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5" r="19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营销渠道的构成要素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包括经销商、代理商、零售商等，负责将产品或服务从生产者传递至消费者。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最终使用产品或服务的消费者或组织。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确保产品或服务的及时、准确送达终端用户。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收集、分析和传递市场信息，以指导企业的营销决策。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终端用户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营销信息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营销渠道的功能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通过中间商将产品或服务传递给终端用户。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确保产品或服务的及时、准确送达终端用户。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通过中间商和终端用户推广产品或服务，提高市场知名度。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收集、分析和传递市场信息，以指导企业的营销决策。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营销渠道结构的发展历程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以实体店面为主要销售场所，以广告和促销活动为辅助手段。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传统营销渠道阶段，企业主要通过实体店面销售产品，如百货商店、专卖店等。广告和促销活动是重要的营销手段，用于吸引顾客和促进销售。这一阶段的营销渠道结构相对简单，企业直接与消费者进行接触，对市场需求的了解较为直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传统营销渠道阶段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现代营销渠道阶段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以多元化销售渠道为特点，包括代理商、经销商等中间商，以及超市、便利店等零售终端。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开始寻求更广泛的销售渠道。现代营销渠道阶段出现了多种销售渠道，如代理商、经销商等中间商，以及超市、便利店等零售终端。这些渠道为企业提供了更多的销售机会，并有助于扩大市场份额。同时，企业开始更加注重品牌建设和市场推广，以提升品牌知名度和美誉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以互联网和移动互联网为主要平台，通过社交媒体、搜索引擎、电商平台等多种方式进行营销活动。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移动互联网的普及，数字营销渠道阶段应运而生。企业通过社交媒体、搜索引擎、电商平台等多种方式与消费者进行接触，实现线上销售和推广。数字营销具有传播速度快、覆盖面广、互动性强等特点，使企业能够更好地了解消费者需求和市场变化，实现精准营销和个性化服务。同时，数字营销也带来了新的挑战，如数据安全和隐私保护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数字营销渠道阶段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营销渠道结构的变革驱动因素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https://d.book118.com/736132213024010051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2024-09-16T19:58:02.610</cp:lastPrinted>
  <dcterms:created xsi:type="dcterms:W3CDTF">2024-09-16T11:58:02Z</dcterms:created>
  <dcterms:modified xsi:type="dcterms:W3CDTF">2024-09-16T11:58:04Z</dcterms:modified>
</cp:coreProperties>
</file>