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F1378-693A-43F8-8385-CFD4A9F4E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59708-9C9A-4956-AE88-3231DE08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781C0-FCF8-4E8A-AA7E-AB58BEAE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0261E-8C4C-46B0-A132-480CA694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132A7-1FFB-490B-AD73-B285F318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5FD87-DE0B-4BAF-BD64-6B1B1C68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0F33A-37EA-4951-AC31-D1135F0A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96E72-A53B-44BE-B381-583C4519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484EA-9053-4A6B-8DEC-999D2B55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8E46E-5B8F-40E9-824F-8CB27C4E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CA3CC-6932-44EF-ADB7-D55287CF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3305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垃圾分类与城市公共服务的提升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城市公共服务现状分析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垃圾分类对城市公共服务的影响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以垃圾分类为契机提升城市公共服务的策略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案例分析：成功实施垃圾分类并提升城市公共服务的案例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指按照垃圾的成分、属性、利用价值、对环境影响及现有处理方式，将其分离成不同类别的若干类，以有利于垃圾的资源化、减量化和无害化处理。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减少污染、节约资源、促进可持续发展，提高城市公共服务水平，改善居民生活环境。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45" r="284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11" r="135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起步较晚，但近年来发展迅速，政府加大投入力度，民众参与度逐渐提高。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起步较早，制度完善，分类细致，资源化利用率高，民众参与度高。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政策法规及推动力量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国家和地方政府出台了一系列政策法规，如《生活垃圾分类制度实施方案》等，明确分类标准、责任主体和奖惩措施。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推动力量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政府、社区、企业、学校等多元主体共同参与，形成合力推动垃圾分类工作。同时，媒体宣传和社会监督也起到了重要作用。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城市公共服务现状分析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包括图书馆、博物馆、剧院等文化设施建设，丰富城市居民的精神文化生活。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包括学前教育、基础教育、高等教育等，提供多元化的教育资源和机会。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包括医疗、预防保健、康复等，提供全面的健康保障。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包括交通、能源、通信等基础设施建设，是城市公共服务的基础。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包括警务、消防、应急救援等，保障城市居民的生命财产安全。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城市公共服务体系构成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部分城市公共服务供给不足，如教育资源紧张、医疗资源短缺等。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服务供给不足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城市公共服务质量存在差异，部分地区和领域服务质量有待提高。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部分城市公共服务设施老化严重，影响服务质量和效率。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服务设施老化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城市公共服务模式相对单一，缺乏创新和个性化服务。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服务模式单一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当前存在的主要问题及挑战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民众期望城市公共服务能够高效便捷，减少等待时间和办事流程。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高效便捷的服务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优质均衡的服务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智能化个性化的服务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多元化的服务供给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民众期望城市公共服务能够优质均衡，让每个人都能享受到公平的服务。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民众期望城市公共服务能够智能化个性化，提供更加贴心的服务体验。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民众期望城市公共服务能够多元化供给，满足不同群体的多样化需求。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民众对城市公共服务的期望与需求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垃圾分类对城市公共服务的影响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垃圾分类有利于资源回收利用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通过分类投放，可将可回收物、有害垃圾、湿垃圾和干垃圾等不同类型的垃圾进行有效分离，便于后续的资源化利用。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经过分类处理后的垃圾，可进入相应的回收和处理渠道，实现资源的最大化利用，减少资源浪费。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促进资源回收利用，提高资源利用效率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https://d.book118.com/736133055120010040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2024-09-06T22:06:36.541</cp:lastPrinted>
  <dcterms:created xsi:type="dcterms:W3CDTF">2024-09-06T14:06:36Z</dcterms:created>
  <dcterms:modified xsi:type="dcterms:W3CDTF">2024-09-06T14:06:38Z</dcterms:modified>
</cp:coreProperties>
</file>