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2B151-C442-42EA-9C90-810FF7C48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40650-C5D1-49CF-BDB9-C3F044D1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4AC6-7FFC-4048-B2DE-195B86451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8E7B6-841E-4817-9C2B-A4D60A6A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92C5C-0C1B-4A75-9687-4E2CE270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C44FC-AD05-4354-A9F6-EB132D70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4363E-4401-4F32-B50E-F538C0EE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FEF37-672F-4462-BBFB-6533F01A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B82FC-4D27-4343-BD1F-57425C0C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EF4A2-2D60-4322-8151-106D7ECE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D46B8-2B04-4B6B-8C0D-AC736AD2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3320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人工智能在医疗数据分析中的应用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人工智能技术在医疗数据分析中的应用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人工智能技术在医疗数据分析中的优势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人工智能技术在医疗数据分析中的实践案例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81" b="5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医疗数据爆炸式增长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随着医疗技术的不断进步和普及，医疗数据量呈现爆炸式增长，传统数据处理方法已无法满足需求。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人工智能技术的快速发展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近年来，人工智能技术在深度学习、自然语言处理等领域取得重大突破，为医疗数据分析提供了新的解决方案。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提高医疗质量和效率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通过人工智能技术对医疗数据进行分析和挖掘，有助于提高诊断准确性、优化治疗方案，从而提高医疗质量和效率。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03" r="2450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利用人工智能技术对医学影像、病理切片等数据进行自动分析和识别，为医生提供辅助诊断建议。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通过分析患者的基因组、生活习惯等数据，为患者制定个性化的治疗方案，提高治疗效果。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运用人工智能技术对患者数据、医疗资源等进行智能管理，提高医疗资源的利用效率和患者的就医体验。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利用人工智能技术对新药物进行筛选和设计，缩短药物研发周期，降低研发成本。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人工智能在医疗领域的应用现状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医疗数据分析概述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如电子病历、实验室检查结果等，具有明确的字段和格式，便于分析和挖掘。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如医学影像、医生手写病历等，需要借助自然语言处理等技术进行解析和提取信息。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如生命体征监测、疾病进展记录等，反映了患者随时间变化的状态，对分析疾病发展趋势和预测具有重要意义。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医疗数据的类型与特点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医疗数据涉及患者隐私和伦理问题，数据质量和完整性有待提高，以及跨领域合作和沟通的挑战。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和数字化的推进，医疗数据量不断增加，为精准医疗、个性化治疗等提供了有力支持。同时，人工智能技术的发展为医疗数据分析提供了更多可能性，如自然语言处理、深度学习等技术在医疗数据分析中的应用不断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医疗数据分析的挑战与机遇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人工智能技术在医疗数据分析中的应用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深度学习技术可应用于医疗影像的识别和处理，如CT、MRI等影像的自动识别和分割，提高诊断效率和准确性。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通过深度学习技术，可以自动提取影像中的特征并进行分类，辅助医生进行疾病诊断和治疗方案制定。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深度学习技术还可应用于医疗影像的三维重建和可视化，帮助医生更直观地了解病灶情况和制定手术方案。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三维重建与可视化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深度学习在医疗影像分析中的应用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自然语言处理技术可以对临床文本进行预处理和分词，为后续的数据分析和挖掘提供基础。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文本预处理与分词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通过自然语言处理技术，可以从临床文本中自动提取关键信息，如疾病名称、症状描述、用药情况等，并进行关系抽取和分析。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信息提取与关系抽取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自然语言处理技术还可应用于临床文本的情感分析和情感计算，了解患者的情感状态和需求，为医生提供更好的治疗建议。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情感分析与情感计算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自然语言处理在临床文本挖掘中的应用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机器学习技术可以对医疗数据进行预处理和特征选择，提取与疾病相关的关键特征。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数据预处理与特征选择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利用机器学习技术，可以构建疾病预测模型，根据患者的历史数据和当前症状，预测患者未来患病的风险。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疾病预测模型构建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机器学习技术还可应用于疾病的辅助诊断和决策支持，为医生提供基于数据的诊断和治疗建议，提高诊断准确性和治疗效果。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诊断辅助与决策支持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机器学习在疾病预测与诊断中的应用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https://d.book118.com/736133202030010040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2024-09-06T08:37:18.006</cp:lastPrinted>
  <dcterms:created xsi:type="dcterms:W3CDTF">2024-09-06T00:37:18Z</dcterms:created>
  <dcterms:modified xsi:type="dcterms:W3CDTF">2024-09-06T00:37:20Z</dcterms:modified>
</cp:coreProperties>
</file>