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4BC6EF-234F-471F-B3A5-FA5604350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BDAE23-A9D8-4EA2-B655-99ADB3C53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752624-620D-46C5-8FC0-C77C10A41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933854-9BAA-4E85-AF0D-BFFDB4453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53C7A0-2E34-41B9-A700-6277B66A03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9AD52B-5901-4AEF-8F79-578FF36EAE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458D72-2A10-401F-9DB6-587835F66D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E8E1DA-9261-46DC-BFCD-A6CFC36058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5E3F51-6D4B-45AE-AB27-ACF051979F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EC17A2-0E5E-4C1D-AB10-333E670A4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591C18-6862-4249-B15F-DB3ADD292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35153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智慧医疗与健康管理的结合</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智慧医疗概述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健康管理概述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智慧医疗与健康管理结合点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智慧医疗在健康管理中的优势</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智慧医疗与健康管理结合的实践案例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智慧医疗概述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发展趋势</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随着科技的进步和人们健康意识的提高，智慧医疗将呈现以下发展趋势：个性化医疗服务、远程医疗服务、智能化诊疗、医疗大数据应用等。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智慧医疗是指通过运用现代信息技术、通信技术、大数据技术等手段，提升医疗服务效率、改善医疗服务质量、降低医疗成本的一种新型医疗服务模式。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物联网技术</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大数据技术</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人工智能技术</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5G通信技术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智慧医疗技术及应用</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通过物联网技术实现医疗设备、传感器等设备的互联互通，实现医疗数据的实时采集和传输。</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运用大数据技术对海量医疗数据进行分析和挖掘，为医生提供精准的诊断和治疗方案。</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利用5G通信技术实现远程医疗、移动医疗等应用场景，打破地域限制，让优质医疗资源得以共享。</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通过人工智能技术实现智能问诊、智能导诊、智能辅助诊断等功能，提高医疗服务效率和质量。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上游产业</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中游产业</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下游产业</a:t>
            </a:r>
          </a:p>
        </p:txBody>
      </p:sp>
      <p:pic>
        <p:nvPicPr>
          <p:cNvPr id="5" name="Picture 5"/>
          <p:cNvPicPr>
            <a:picLocks noChangeAspect="1"/>
          </p:cNvPicPr>
          <p:nvPr/>
        </p:nvPicPr>
        <p:blipFill>
          <a:blip r:embed="rId2"/>
          <a:srcRect l="8111" r="8111"/>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4772" r="24772"/>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841" r="384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智慧医疗产业链分析</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包括医疗设备制造、医药制造、信息技术等领域，为智慧医疗提供技术支持和物质基础。</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包括医疗机构、健康管理平台等，是智慧医疗服务的核心环节，直接面向患者提供医疗服务。</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包括医疗保险、健康管理等领域，与智慧医疗紧密相关，为患者提供全方位的健康保障。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健康管理概述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42" b="53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372" b="143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健康管理理念与模式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个性化健康管理计划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根据个人的健康状况、生活方式和遗传信息，制定个性化的健康管理计划，包括饮食、运动、心理等方面的指导。</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健康风险评估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通过对个人的健康数据进行分析，评估患某种疾病的风险，并提供相应的预防措施和建议。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长期跟踪与调整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对健康管理计划进行长期跟踪，根据个人的健康状况变化及时调整计划，确保健康管理的效果。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利用智能手环、智能手表等可穿戴设备，实时监测个人的生理指标，如心率、血压、睡眠质量等。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健康监测设备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运用大数据和人工智能技术，对个人的健康数据进行分析和挖掘，发现潜在的健康问题并提供解决方案。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健康数据分析</a:t>
            </a:r>
          </a:p>
        </p:txBody>
      </p:sp>
      <p:pic>
        <p:nvPicPr>
          <p:cNvPr id="10" name="Picture 10"/>
          <p:cNvPicPr>
            <a:picLocks noChangeAspect="1"/>
          </p:cNvPicPr>
          <p:nvPr/>
        </p:nvPicPr>
        <p:blipFill>
          <a:blip r:embed="rId3"/>
          <a:srcRect t="19750" b="19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6542" b="6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通过在线平台或移动应用，提供个性化的健康咨询和服务，包括营养建议、运动指导、心理辅导等。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健康咨询与服务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健康管理技术应用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健康体检与评估市场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人们对自身健康的关注度不断提高，健康体检与评估市场需求不断增长。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健康教育与培训市场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健康知识的普及和健康技能的培养对于提高公众健康水平具有重要意义，健康教育与培训市场具有广阔的前景。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慢性病管理市场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随着人口老龄化和生活方式的改变，慢性病发病率不断上升，慢性病管理市场具有巨大的潜力。</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健康管理市场需求分析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智慧医疗与健康管理结合点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健康数据监测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利用可穿戴设备、智能家居等技术，实时监测患者的生理参数、生活习惯等，为健康管理提供数据支持。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远程医疗服务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通过互联网技术，患者可以在线咨询医生、获取诊疗建议，实现跨地域的医疗服务。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长期随访管理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针对慢性病等需要长期管理的疾病，通过远程随访、定期提醒等方式，提高患者的依从性和治疗效果。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293" r="2529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远程诊疗与健康监测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基于患者的健康数据、家族史、生活习惯等信息，进行全面的健康评估，识别潜在的健康风险。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健康评估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个性化健康计划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6563" r="2656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计划执行与调整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根据患者的具体情况和需求，制定个性化的饮食、运动、心理等方面的健康计划。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通过智能提醒、患者自我记录等方式，确保健康计划的执行，并根据实际情况进行适时调整。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个性化健康计划制定与执行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https://d.book118.com/736135153120010040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2024-09-06T22:08:06.120</cp:lastPrinted>
  <dcterms:created xsi:type="dcterms:W3CDTF">2024-09-06T14:08:06Z</dcterms:created>
  <dcterms:modified xsi:type="dcterms:W3CDTF">2024-09-06T14:08:08Z</dcterms:modified>
</cp:coreProperties>
</file>