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D4CAE-50F8-448E-9BA5-829F9F46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5B54-5341-4AA1-BBD5-98EC8DFA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92821-C4A1-4FC5-9B42-949EB59A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61BFC-9E65-4449-B447-5769EB5C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C6099-9BA6-4160-8741-49215274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BFE1A-8FF3-4100-9C24-699BBC2DE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012E2-9529-41EF-89FF-EF231DDF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19071-AEFB-4A6A-9B1D-E30E4236C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66B61-6E1B-4DAF-A473-7672AC1BB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6E8F0-76E0-4195-8CF1-7F9F7D08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2E645-5A5D-4140-A22F-B54A61B4E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400122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简述互联网思维在职业培训中的应用论文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互联网思维在职业培训中具体应用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互联网思维对职业培训产业影响分析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以某在线职业教育平台为例进行深入剖析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面临挑战与问题剖析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对策建议及前景展望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互联网思维定义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互联网思维特点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基于互联网技术、平台和模式，以用户为中心，注重创新、开放、协作和共赢的思维方式。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快速迭代、数据驱动、用户至上、跨界融合等。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互联网思维概述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传统职业培训模式存在课程更新缓慢、教学方法单一、缺乏实践环节等问题，难以满足现代产业发展需求。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职业培训现状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在线化、个性化、实战化、社区化等成为职业培训发展趋势，以满足不同行业、岗位和学员的多元化需求。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职业培训发展趋势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职业培训现状与发展趋势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33" b="18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探讨互联网思维在职业培训中的应用，提出创新性的解决方案，提高职业培训质量和效果。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有助于推动职业培训行业转型升级，培养更多符合市场需求的高素质人才，促进经济发展和就业增长。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互联网思维在职业培训中具体应用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课程设计前进行充分的市场调研，深入了解学员的学习需求和职业发展规划，确保课程内容与学员实际需求紧密相关。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以学员需求为导向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针对不同学员的学习特点和需求，提供个性化的学习路径和资源推荐，以满足不同学员的差异化学习需求。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课程设计注重实践性和应用性，通过案例分析、项目实战等方式，帮助学员将理论知识转化为实际技能，提升职业竞争力。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强调实践与应用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用户至上原则在课程设计中体现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采用敏捷开发模式，根据市场变化和学员反馈及时调整和优化教学内容，确保课程内容的时效性和针对性。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通过短周期迭代开发，不断完善和更新课程内容，以适应行业发展和技术变革的需求。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小步快跑，持续改进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运用大数据和人工智能技术，分析学员学习数据和行为，为教学内容更新提供科学依据和决策支持。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迭代开发模式在教学内容更新中应用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社交化学习平台在职业培训中作用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构建学习社区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通过社交化学习平台，学员可以与其他学员、讲师和行业专家进行互动交流，分享学习心得和经验，形成良好的学习氛围和社区效应。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促进协作与分享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社交化学习平台支持学员之间的在线协作和资源共享，鼓励团队协作和互助学习，提高学习效率和质量。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通过社交化学习平台，学员可以结识更多志同道合的朋友和业界精英，拓展人脉资源，为职业发展打下良好基础。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互联网思维对职业培训产业影响分析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线上课程资源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利用互联网平台，整合优质课程资源，提供丰富多样的在线学习内容。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虚拟实验室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构建虚拟实验室，模拟真实工作环境，为学员提供实践操作的机会。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社交网络平台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利用社交网络平台，建立学员互动社区，促进经验分享和协作学习。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拓展培训资源和渠道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根据学员需求和特点，定制个性化学习路径，提高学习效果。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数据驱动的教学改进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收集和分析学员学习数据，及时调整教学策略，提高教学质量。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智能辅导系统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运用人工智能技术，开发智能辅导系统，为学员提供个性化辅导和反馈。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提高培训效果和质量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https://d.book118.com/736140012223010100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2024-09-25T03:22:25.639</cp:lastPrinted>
  <dcterms:created xsi:type="dcterms:W3CDTF">2024-09-24T19:22:25Z</dcterms:created>
  <dcterms:modified xsi:type="dcterms:W3CDTF">2024-09-24T19:22:27Z</dcterms:modified>
</cp:coreProperties>
</file>