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A0A0E-E49B-499F-A44B-017EEFC72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2966B-AC90-49B3-8971-529F3C820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3349A-60C4-4431-AD87-D32C32CC0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E3BF7-21BA-4291-82A9-D1416DF6C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B70F4D-7655-41EB-8AB8-78CE92080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62889E-4728-4459-BE03-634D2C685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40EB1A-9826-4079-8AE8-4204CC0F4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0CA36-0CCE-447F-A469-0C53A87A6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8DFE7-30AF-453F-A5E3-0CA85B46C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E2586-ABAB-4F9C-BB17-5A31D7697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ADDC4-4802-444E-80E5-F8957536E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4012222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提升养老服务与护理行业的服务质量与标准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提升服务质量的关键因素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制定高标准服务规范与实施路径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创新服务模式满足多样化需求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加强政策支持和资金投入保障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总结：构建高质量养老服务与护理体系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05" r="270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099" r="220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83" r="317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随着人口老龄化趋势的加剧，养老服务与护理行业规模不断扩大，涉及机构养老、社区养老、居家养老等多个领域。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预计未来几年，随着老年人口数量的增加和养老服务需求的提高，养老服务与护理行业将继续保持快速增长。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4" b="18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目前，养老服务与护理行业服务质量存在较大的差异，部分机构服务质量较高，但也有一些机构存在服务不到位、态度不好等问题。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部分养老机构提供的服务内容相对单一，缺乏个性化、多样化的服务，难以满足不同老年人的多样化需求。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服务质量现状及问题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服务内容单一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行业标准缺失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目前，养老服务与护理行业缺乏统一的服务标准和规范，导致服务质量难以衡量和监管。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政府对养老服务与护理行业的监管力度不足，部分机构存在违规经营、乱收费等问题，严重损害了老年人的权益。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75" r="17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行业标准缺失与监管不足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养老服务与护理行业人才短缺问题严重，专业护理人员数量不足，难以满足日益增长的服务需求。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社会认知度低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33" r="10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部分养老机构面临资金短缺问题，导致服务设施不完善、服务质量下降等问题。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社会对养老服务与护理行业的认知度相对较低，部分老年人及其家属对机构养老存在偏见和误解。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提升服务质量的关键因素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125" r="23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鼓励员工参加行业研讨会、学习交流活动等，不断更新知识和技能，提升个人素质。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选拔优秀人才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通过严格的选拔程序，挑选具备良好职业道德、沟通能力和团队协作精神的员工。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定期开展养老护理、医疗急救、心理健康等方面的专业培训，提高员工的服务水平。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人员素质与专业技能培训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根据行业最佳实践和老年人需求，制定详细的服务流程和操作规范。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9292" b="9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制定服务标准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通过简化流程、提高效率等方式，确保服务及时、准确、高效。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实施ISO等质量管理体系，确保服务质量和安全得到有效监控和改进。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引入质量管理体系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服务流程优化与规范化管理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9" b="2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设施设备完善与更新换代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设施设备配置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根据老年人的生活需求和身体状况，配置舒适、安全、便捷的设施和设备。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定期检查与维护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对设施设备进行定期检查和维护，确保其正常运转和安全使用。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更新换代计划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根据技术发展和老年人需求变化，制定设施设备的更新换代计划，提高服务质量和效率。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定期沟通与反馈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与老年人及其家属保持定期沟通，了解服务需求和反馈意见，及时改进服务质量。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满意度调查与评估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定期开展满意度调查和评估工作，了解老年人对服务的满意度和期望，为服务质量提升提供依据。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为每位老年人建立详细的客户档案，记录其基本信息、健康状况和服务需求等。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客户关系管理与满意度提升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制定高标准服务规范与实施路径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强调个性化服务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根据不同老年人的需求和特点，提供个性化的服务方案。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确保服务质量与安全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建立严格的服务质量监管机制，确保服务提供过程中的安全与卫生。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制定全面、具体的服务标准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包括老年人的基本生活照料、医疗护理、心理关爱、康复训练等方面的服务标准。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明确服务标准与要求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明确各项服务标准的实施步骤和时间安排，确保计划的可操作性和可实施性。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设定时间表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为实施计划设定合理的时间表，确保各项服务标准能够在规定时间内得到有效落实。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调整与优化实施计划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在实施过程中，根据实际情况对实施计划进行及时调整和优化。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制定详细实施计划和时间表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通过政府部门的监管、行业协会的自律以及社会监督等多方面的监管手段，确保服务提供机构严格遵守服务标准。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建立有效的监管机制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建立科学、客观的评估机制，对服务提供机构的服务质量进行定期评估，并将评估结果作为机构评级和奖惩的依据。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完善评估机制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对违反服务标准的行为，依法依规进行严肃处理，并追究相关责任人的责任。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强化责任追究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加强监管和评估机制建设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https://d.book118.com/736140122224010045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2024-09-14T20:15:23.642</cp:lastPrinted>
  <dcterms:created xsi:type="dcterms:W3CDTF">2024-09-14T12:15:23Z</dcterms:created>
  <dcterms:modified xsi:type="dcterms:W3CDTF">2024-09-14T12:15:25Z</dcterms:modified>
</cp:coreProperties>
</file>