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7208-3B13-4648-B680-3B67CC74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15ED5-CA71-43D5-AFE5-F31886E19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D002-D354-4D62-8127-A0A1E863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FF34F-695D-4963-96E8-5ADE1BC1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4EC37-A66F-4FF5-BCBB-2BC3AD479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0C298-DF92-4945-8425-CFC3A702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A60CE-4769-4BFE-8E97-D5EA5815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E9034-7591-4AE2-8DF3-76E0FD5C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C0F2C-166F-43CF-97D1-A621707A6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839EE-EEEC-4436-B423-D127DF12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FEE43-5732-4370-BED4-7C983C89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412101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学校健康教育与健康促进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学校健康教育实施途径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学校健康教育评价指标体系构建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随着青少年健康问题的日益突出，如肥胖、近视、心理健康等，学校健康教育显得尤为重要。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应对青少年健康问题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通过健康教育，使学生掌握健康知识和技能，形成健康的生活方式和行为习惯。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培养学生健康素养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健康教育不仅关注学生个体健康，还致力于提升学校整体的健康环境和氛围。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促进学校整体健康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学校健康教育是指通过有计划、有组织、有系统的教育活动，使学生获得必要的健康知识和技能，形成健康的生活方式和行为习惯。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健康是学生的基本权利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每个学生都有获得健康的权利，学校健康教育是实现这一权利的重要途径。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健康的身体和心理是学生全面发展的基础，学校健康教育有助于提高学生的综合素质。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预防疾病和促进健康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通过健康教育，学生可以了解疾病预防和健康促进的知识，从而降低患病风险，提高生活质量。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教授健康饮食知识，包括均衡饮食、营养摄入和饮食安全等方面。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强调体育锻炼对健康的益处，鼓励学生参与多样化的体育活动。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推广规律作息和充足睡眠的重要性，提供改善睡眠质量的建议。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教授健康行为习惯，如勤洗手、不吸烟、不饮酒等。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健康行为与生活方式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普及常见疾病的预防知识，如感冒、流感、近视等。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提供个人卫生和环境卫生方面的指导，以减少疾病传播的风险。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教授应对突发公共卫生事件的基本技能和知识，如正确佩戴口罩、保持社交距离等。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强调疫苗接种的重要性，鼓励学生按时接种疫苗。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普及心理健康知识，帮助学生认识和理解自己的情绪。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提供情绪调节和应对压力的方法，如深呼吸、冥想、运动等。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鼓励学生培养积极心态，面对挫折和困难时保持乐观。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教授人际交往技巧，帮助学生建立良好的人际关系，提高社交能力。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15" r="197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29" r="163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61" r="214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90" r="192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性教育与性别平等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提供全面性教育，包括性生理、性心理、性道德和性法律等方面。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强调性别平等观念，消除性别歧视和偏见。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教授预防性传播疾病的知识和技能，提高自我保护意识。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鼓励学生建立健康的性观念和行为习惯，尊重他人和自己的权利。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创建安全、卫生、美观的校园环境，包括清洁的教室、食堂、宿舍和运动场等。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提供充足、优质的体育设施和器材，鼓励学生积极参与体育锻炼。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营造尊重、包容、积极向上的校园氛围，减轻学生心理压力。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健康环境营造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设立校医院或卫生室，配备专业医护人员，提供基本医疗和急救服务。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定期为学生进行身体健康检查，建立健康档案，及时发现并处理健康问题。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提供心理健康咨询和辅导服务，帮助学生解决心理困扰，增强心理韧性。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健康服务提供与利用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组织丰富多彩的体育活动和竞赛，提高学生运动技能和身体素质。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开展健康主题宣传和实践活动，如健康知识讲座、健康日等，增强学生健康意识和自我保健能力。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312" r="83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开设健康教育课程，传授健康知识和技能，提高学生健康素养。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健康技能培养与提高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https://d.book118.com/736141210121010050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2024-09-15T18:21:36.987</cp:lastPrinted>
  <dcterms:created xsi:type="dcterms:W3CDTF">2024-09-15T10:21:37Z</dcterms:created>
  <dcterms:modified xsi:type="dcterms:W3CDTF">2024-09-15T10:21:39Z</dcterms:modified>
</cp:coreProperties>
</file>