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75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1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C34DD-E834-4187-A9D6-7F36E761F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732C0-7975-4EB1-AE67-BC95ADE77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D8C961-C6B5-41D7-8BF4-029852923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B340EE-D9EB-424C-A5C7-3E8DEFBE0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2514C8-55E1-4E42-90E8-5C9735EA0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FCB4F1-101E-4ABC-B667-7CDDD77A0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B4410B-E48E-4C01-B6C4-CE65CBDF3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1954CA-995D-41CE-839B-2AEBA436A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B3AB29-565A-4FC6-80CD-D886C7BC8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5B6DE8-36F0-483F-97C2-B2F03AB36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486A90-2ECB-4056-9BDE-6C77452D4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1746" r:id="rId2"/>
    <p:sldLayoutId id="2147501747" r:id="rId3"/>
    <p:sldLayoutId id="2147501748" r:id="rId4"/>
    <p:sldLayoutId id="2147501749" r:id="rId5"/>
    <p:sldLayoutId id="2147501750" r:id="rId6"/>
    <p:sldLayoutId id="2147501751" r:id="rId7"/>
    <p:sldLayoutId id="2147501752" r:id="rId8"/>
    <p:sldLayoutId id="2147501753" r:id="rId9"/>
    <p:sldLayoutId id="2147501754" r:id="rId10"/>
    <p:sldLayoutId id="214750175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tags" Target="../tags/tag191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tags" Target="../tags/tag212.xml" /><Relationship Id="rId15" Type="http://schemas.openxmlformats.org/officeDocument/2006/relationships/tags" Target="../tags/tag213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14122202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2023年发动机工程师年度总结及下一年计划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170180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2"/>
          <p:cNvSpPr txBox="1"/>
          <p:nvPr>
            <p:custDataLst>
              <p:tags r:id="rId5"/>
            </p:custDataLst>
          </p:nvPr>
        </p:nvSpPr>
        <p:spPr>
          <a:xfrm>
            <a:off x="5483225" y="365252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4" name="文本框 8"/>
          <p:cNvSpPr txBox="1"/>
          <p:nvPr>
            <p:custDataLst>
              <p:tags r:id="rId6"/>
            </p:custDataLst>
          </p:nvPr>
        </p:nvSpPr>
        <p:spPr>
          <a:xfrm>
            <a:off x="5483225" y="267716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9"/>
          <p:cNvSpPr txBox="1"/>
          <p:nvPr>
            <p:custDataLst>
              <p:tags r:id="rId7"/>
            </p:custDataLst>
          </p:nvPr>
        </p:nvSpPr>
        <p:spPr>
          <a:xfrm>
            <a:off x="5483225" y="462788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8" name="文本框 10"/>
          <p:cNvSpPr txBox="1"/>
          <p:nvPr>
            <p:custDataLst>
              <p:tags r:id="rId8"/>
            </p:custDataLst>
          </p:nvPr>
        </p:nvSpPr>
        <p:spPr>
          <a:xfrm>
            <a:off x="7139940" y="183769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2023年工作总结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9"/>
            </p:custDataLst>
          </p:nvPr>
        </p:nvSpPr>
        <p:spPr>
          <a:xfrm>
            <a:off x="7139940" y="374396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未来职业规划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862" name="文本框 15"/>
          <p:cNvSpPr txBox="1"/>
          <p:nvPr>
            <p:custDataLst>
              <p:tags r:id="rId10"/>
            </p:custDataLst>
          </p:nvPr>
        </p:nvSpPr>
        <p:spPr>
          <a:xfrm>
            <a:off x="7139940" y="279082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下一年工作计划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1"/>
            </p:custDataLst>
          </p:nvPr>
        </p:nvSpPr>
        <p:spPr>
          <a:xfrm>
            <a:off x="7139940" y="469773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工作建议与改进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12"/>
            </p:custDataLst>
          </p:nvPr>
        </p:nvCxnSpPr>
        <p:spPr>
          <a:xfrm>
            <a:off x="5634355" y="25450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5"/>
          <p:cNvCxnSpPr/>
          <p:nvPr>
            <p:custDataLst>
              <p:tags r:id="rId13"/>
            </p:custDataLst>
          </p:nvPr>
        </p:nvCxnSpPr>
        <p:spPr>
          <a:xfrm>
            <a:off x="5634355" y="349821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9" name="直接连接符 26"/>
          <p:cNvCxnSpPr/>
          <p:nvPr>
            <p:custDataLst>
              <p:tags r:id="rId14"/>
            </p:custDataLst>
          </p:nvPr>
        </p:nvCxnSpPr>
        <p:spPr>
          <a:xfrm>
            <a:off x="5634355" y="445135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540448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4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2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2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完成项目及任务</a:t>
            </a:r>
            <a:endParaRPr lang="zh-CN" altLang="en-US"/>
          </a:p>
        </p:txBody>
      </p:sp>
      <p:sp>
        <p:nvSpPr>
          <p:cNvPr id="104898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8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完成了XX发动机的改进项目，提高了发动机性能。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9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参与了YY发动机的设计工作，确保了设计方案的可行性。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9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0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优化了ZZ发动机的进气系统，减少了进气噪音。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0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完成了年度工作计划中的所有项目，并取得了良好的工作成果。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遇到的问题及解决方案</a:t>
            </a:r>
            <a:endParaRPr lang="zh-CN" altLang="en-US"/>
          </a:p>
        </p:txBody>
      </p:sp>
      <p:sp>
        <p:nvSpPr>
          <p:cNvPr id="1049050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52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54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发动机性能不稳定：通过优化设计、改进材料和加强工艺控制来解决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58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60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生产效率低下：通过改进生产流程、提高设备利用率和加强员工培训来提升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4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6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质量检测不合格：加强质量管理体系建设、提高检测设备和加强员工质量意识来解决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72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技术更新滞后：通过引进新技术、加强研发团队建设和参与行业交流来提升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自我评估与反思</a:t>
            </a:r>
            <a:endParaRPr lang="zh-CN" altLang="en-US"/>
          </a:p>
        </p:txBody>
      </p:sp>
      <p:sp>
        <p:nvSpPr>
          <p:cNvPr id="104911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完成项目情况：详细介绍2023年所负责的项目及完成情况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2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工作亮点：总结本年度在工作中取得的成绩和亮点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2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不足之处：分析自身在工作中存在的不足和问题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3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改进措施：提出具体的改进措施和方案，以提升未来的工作效率和质量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团队合作与沟通</a:t>
            </a:r>
            <a:endParaRPr lang="zh-CN" altLang="en-US"/>
          </a:p>
        </p:txBody>
      </p:sp>
      <p:sp>
        <p:nvSpPr>
          <p:cNvPr id="104917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高效沟通：在项目中及时准确地进行信息传递，确保团队成员之间的信息对称。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协作能力：与团队成员共同协作，完成项目中的各项任务，提高工作效率。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团队建设：组织团队活动，增强团队凝聚力，提高团队整体水平。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领导能力：在项目中发挥领导作用，带领团队成员共同完成目标。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9244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下一年工作计划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目标设定与分解</a:t>
            </a:r>
            <a:endParaRPr lang="zh-CN" altLang="en-US"/>
          </a:p>
        </p:txBody>
      </p:sp>
      <p:sp>
        <p:nvSpPr>
          <p:cNvPr id="104930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目标三：优化发动机可靠性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目标一：提高发动机性能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目标二：降低油耗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目标四：推进新技术研发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重点任务与项目</a:t>
            </a:r>
            <a:endParaRPr lang="zh-CN" altLang="en-US"/>
          </a:p>
        </p:txBody>
      </p:sp>
      <p:sp>
        <p:nvSpPr>
          <p:cNvPr id="104937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7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7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参与国际发动机技术交流，提升团队整体技术水平。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完成新型发动机的研发工作，优化性能参数。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推进发动机智能化、绿色化改造，满足未来市场需求。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完善发动机测试体系，提高产品可靠性。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技能提升与学习</a:t>
            </a:r>
            <a:endParaRPr lang="zh-CN" altLang="en-US"/>
          </a:p>
        </p:txBody>
      </p:sp>
      <p:sp>
        <p:nvSpPr>
          <p:cNvPr id="1049430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参与发动机相关项目，积累实践经验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40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学习行业前沿技术，了解最新发展趋势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参加专业培训和研讨会，提高自身技能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52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掌握先进的发动机设计软件和技术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https://d.book118.com/736141222022010052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i*1_4_2"/>
  <p:tag name="KSO_WM_UNIT_INDEX" val="1_4_2"/>
  <p:tag name="KSO_WM_UNIT_LAYERLEVEL" val="1_1_1"/>
  <p:tag name="KSO_WM_UNIT_PRESET_TEXT" val="04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75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+中文标题</vt:lpstr>
      <vt:lpstr>Calibri Light</vt:lpstr>
      <vt:lpstr>Office Theme</vt:lpstr>
      <vt:lpstr>2023年发动机工程师年度总结及下一年计划</vt:lpstr>
      <vt:lpstr>目录</vt:lpstr>
      <vt:lpstr>2023年工作总结</vt:lpstr>
      <vt:lpstr>完成项目及任务</vt:lpstr>
      <vt:lpstr>遇到的问题及解决方案</vt:lpstr>
      <vt:lpstr>自我评估与反思</vt:lpstr>
      <vt:lpstr>团队合作与沟通</vt:lpstr>
      <vt:lpstr>下一年工作计划</vt:lpstr>
      <vt:lpstr>目标设定与分解</vt:lpstr>
      <vt:lpstr>重点任务与项目</vt:lpstr>
      <vt:lpstr>技能提升与学习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2024-09-18T06:57:26.257</cp:lastPrinted>
  <dcterms:created xsi:type="dcterms:W3CDTF">2024-09-17T22:57:26Z</dcterms:created>
  <dcterms:modified xsi:type="dcterms:W3CDTF">2024-09-17T22:57:28Z</dcterms:modified>
</cp:coreProperties>
</file>