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FD548-03AC-4B61-BB19-A7F483ECE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CBFE-576F-48B0-AD15-4CD9DCE1E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5C1A8-2E83-4A4D-8B0E-C1EA0AFB4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65C10-9140-4F03-85FD-FD70A7287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16C4E5-B55E-4A5D-B352-D3978DCB0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875677-A914-4DEF-99B3-D6CD167BC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AC5E55-1037-4833-BB0D-86A53729F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E6872-F7CF-4519-A286-181FE2D74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FF0D6-55B9-4191-9777-7612C1304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C5BAB-317A-4B65-B833-82ECC76B2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1AE1D-3D9C-4343-A5B9-0DE7F3ABA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45201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项目工程施工管理制度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施工管理制度的核心内容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制度实施与监控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制度优化与改进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项目工程施工管理制度是对工程项目施工过程进行全面管理的制度，旨在确保工程质量和安全，提高施工效率，降低成本，并维护各方利益。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确保工程项目按照预定的质量、安全、进度和成本目标完成，提高施工企业的竞争力和市场占有率，促进建筑行业的健康发展。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通过规范施工过程，降低安全事故发生率，确保工程质量和安全性能。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保障工程质量与安全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优化施工组织和管理流程，提高施工效率，缩短工期。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提高施工效率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通过合理的资源调配和成本控制，降低施工成本，提高经济效益。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控制施工成本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保障业主、承包商、监理等各方的合法权益，促进合作共赢。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维护各方利益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早期的项目工程施工管理制度起源于工业革命时期的工厂管理，后来逐渐应用于建筑行业。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随着建筑行业的不断发展，项目工程施工管理制度不断完善，逐渐形成了现代的施工管理体系。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未来，随着信息技术和智能化技术的应用，项目工程施工管理制度将更加注重信息化、智能化、绿色化和可持续性。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施工管理制度的核心内容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500" b="11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确保所有施工人员接受必要的安全培训，了解并遵守安全规定。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定期进行施工现场安全检查，及时发现并消除安全隐患。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提供并维护安全防护设备，如安全帽、安全带等。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制定并实施应急预案，以应对施工现场可能发生的紧急情况。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65" r="1696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明确项目的质量标准和验收要求。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施工过程中进行质量检查，确保各阶段施工质量达标。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详细记录质量检查结果，以便追踪和改进。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质量记录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对发生的质量问题进行调查，采取纠正措施并防止再次发生。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质量事故处理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制定详细的施工计划，明确各阶段工期要求。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工期计划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实时监控施工进度，确保按计划进行。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工期监控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根据实际情况调整工期计划，确保项目按时完成。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工期调整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对工期延误进行分析，采取措施防止再次发生。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工期延误处理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工期管理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成本预算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在施工过程中严格控制成本，避免超支。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寻求降低成本的途径，提高项目经济效益。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制定项目成本预算，明确各项费用支出。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定期进行成本核算，分析成本偏差原因并采取措施。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物资采购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根据项目需求制定物资采购计划，确保按时到货。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物资验收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对采购的物资进行验收，确保质量合格。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物资保管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合理存放和保管物资，防止损坏和丢失。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物资使用监督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监督物资的使用情况，避免浪费和过度消耗。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制度实施与监控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https://d.book118.com/736145201014010100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2024-09-23T22:16:24.924</cp:lastPrinted>
  <dcterms:created xsi:type="dcterms:W3CDTF">2024-09-23T14:16:24Z</dcterms:created>
  <dcterms:modified xsi:type="dcterms:W3CDTF">2024-09-23T14:16:26Z</dcterms:modified>
</cp:coreProperties>
</file>