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A7DAB9-FA35-462D-A78C-A73F14B8C9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4BE960-0F23-42F8-A042-AC917E061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055DAF-8577-415E-8C33-704881FA8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6D0167-D150-4A79-AACF-A51B0E7D0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2508A4-85BB-40A5-9F80-6FCF421C5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286F8B-D465-4282-8E99-8B5204B80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182AF6-60F9-4379-9E40-0D53FB6A8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018B97-A745-41AF-AD34-E72C0E43C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DED757-3CBB-4BC2-A9C4-AB0E5B8D1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65E05C-E44B-4FEE-BD6A-4B30BEB4A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E4D00C-8CD0-4B44-A41F-C1741E524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614521101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品管部的职责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品管部概述与定位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产品质量监控与评估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过程质量控制与管理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供应商管理与评估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客户服务与支持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内部质量体系建设与维护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品管部概述与定位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品管部定义及作用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品管部是企业中负责产品质量管理的核心部门，旨在确保产品质量符合企业标准和客户要求。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通过制定和执行品质控制标准、检验规范及品质改善措施，品管部在提升产品品质、降低不良率和提高客户满意度方面发挥关键作用。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组织架构与人员配置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品管部通常包括品质经理、品质工程师、品质检验员等不同层级的职位，形成完整的品质管理团队。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根据企业规模和业务需求，品管部可设立不同的专业组别，如进料检验组、制程检验组、成品检验组等。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3833" r="13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与销售部门和客户支持团队沟通，及时了解客户反馈和市场需求，以便调整品质策略。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品管部与生产部门紧密合作，确保生产过程中的产品质量得到有效控制。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与研发部门协同工作，参与新产品开发和试制过程中的品质规划和标准制定。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与其他部门关系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产品质量监控与评估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制定产品质量标准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根据国家相关法规、行业标准以及客户需求，制定详细的产品质量标准。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针对不同类型的产品，制定相应的检测方法和验收标准。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及时更新和完善产品质量标准，以适应市场变化和技术进步。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制定抽样检测计划，明确抽样频率、数量、方法等。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对生产线上的产品进行随机抽样，确保样品的代表性和真实性。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对抽样产品进行全面的检测和分析，记录详细的检测数据。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定期对产品进行抽样检测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3792" b="137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根据检测结果，对产品质量进行客观、公正的评估。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对评估结果进行汇总和分析，形成产品质量报告。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将评估结果与行业标准、竞争对手等进行比较，找出差距和改进方向。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评估产品质量水平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941312" y="1711093"/>
            <a:ext cx="386245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协助生产部门分析原因，提出针对性的改进措施。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33969" y="4100915"/>
            <a:ext cx="3190554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跟踪改进措施的执行情况，确保问题得到有效解决。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AutoShape 13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69006" y="3172778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及时将检测结果和评估意见反馈给生产部门。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5012267" y="3733610"/>
            <a:ext cx="2167467" cy="1826280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反馈改进意见给生产部门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过程质量控制与管理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确定关键质量控制点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识别生产过程中对产品质量有重大影响的关键环节，制定相应的质量控制措施。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制定检验标准和程序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根据产品特性和质量要求，制定相应的检验标准和程序，确保生产过程中的产品符合规范要求。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建立质量档案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记录生产过程中的质量数据、检验结果和问题处理情况，为质量追溯和改进提供依据。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制定过程质量控制流程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监督生产工艺执行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检查生产现场的操作是否符合工艺要求和标准操作程序，确保生产过程的一致性和稳定性。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监控关键设备参数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对生产过程中使用的关键设备进行定期检查和监控，确保设备运行正常，不会对产品质量造成不良影响。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抽查产品质量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定期对生产线上的产品进行抽查，评估产品质量的稳定性和符合性，及时发现并处理潜在问题。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监督生产过程符合规范要求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制定纠正措施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根据问题原因，制定相应的纠正措施，包括调整生产工艺、更换设备或材料等，确保问题得到及时解决。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跟踪验证效果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对采取的纠正措施进行跟踪验证，确保措施有效并持续改进生产过程。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分析问题原因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对生产过程中出现的质量问题进行深入分析，找出根本原因，为后续改进提供依据。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处理生产过程中出现的质量问题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分析生产过程瓶颈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识别生产过程中的瓶颈环节，提出改进建议，提高生产效率和产品质量。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推广先进技术和方法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关注行业内的先进技术和方法，积极推广应用到生产过程中，提升企业的整体竞争力。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持续改进质量管理体系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不断完善质量管理体系，提高过程质量控制能力和水平，为企业的发展提供有力保障。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提出改进生产过程建议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https://d.book118.com/736145211013010045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2024-09-13T17:45:19.037</cp:lastPrinted>
  <dcterms:created xsi:type="dcterms:W3CDTF">2024-09-13T09:45:19Z</dcterms:created>
  <dcterms:modified xsi:type="dcterms:W3CDTF">2024-09-13T09:45:21Z</dcterms:modified>
</cp:coreProperties>
</file>