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B3375-09DD-4C74-BB0A-630C0472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A1EB6-5456-4284-A4F6-2193457C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A0D7C-BD79-40F1-9C61-01BB630D2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0147B-A4A9-4770-958E-D6824BD6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94B072-E079-4CAD-86BE-7BE8D5DB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62B69C-74E5-4174-8127-AE124A444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928B6-C0EC-4689-9D72-B0F7D5ACE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4EE8F-7F19-44F0-8A13-A07708865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C1E11-932F-4E76-8487-802C6BF0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65F86-7701-4B01-B229-A601958D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CD9E6-88A0-4444-8040-A5F4F72B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50123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90" b="14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新生儿身体发育特点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皮肤薄嫩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新生儿皮肤薄嫩，皮下脂肪少，容易出现皮肤干燥、破损和红疹等问题。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头颅骨未完全骨化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新生儿头颅骨未完全骨化，头部可塑性强，需要注意合理睡姿和避免外力压迫。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肌肉和骨骼发育尚未成熟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新生儿肌肉和骨骼发育尚未成熟，需要注意合理抱姿和避免过度用力。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新生儿睡眠周期短，易醒，需要建立规律的睡眠习惯。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睡眠周期短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消化系统不成熟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新生儿体温调节能力差，需要注意保暖和避免过热。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新生儿消化系统不成熟，需要注意食物的卫生和适应程度。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新生儿生理机能特点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维生素和矿物质补充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新生儿需要补充维生素D和铁剂等必要的营养素。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母乳喂养为主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新生儿应优先接受母乳喂养，母乳中的营养成分最适宜宝宝吸收。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高蛋白质需求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新生儿生长发育迅速，需要高蛋白质食品以满足身体发育需求。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如果无法母乳喂养，可以使用特制的婴儿配方奶进行人工喂养。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根据宝宝的体重和生长情况来确定每次的喂养量，通常为60~120毫升。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保持室内安静、舒适，温度适宜，避免直接吹风。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新生儿应采用仰卧位睡觉，以降低猝死的风险。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新生儿每天需要大约18~20小时的睡眠，但会逐渐减少。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保持脐带干燥，避免触碰，一般在2周内脱落。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每天洗澡，保持皮肤清洁，避免使用化学成分较多的沐浴露。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用干净的纱布擦拭新生儿的舌头和牙床，避免口腔感染。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108" r="111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27" r="337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342" r="3634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新生儿体温调节能力较差，应保持室内温暖，穿着适当，避免过热或过冷。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如果新生儿体温过高，可以适当减少衣物、降低室温或用温水擦拭身体来进行降温。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https://d.book118.com/736150123011010051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2024-09-16T16:51:52.436</cp:lastPrinted>
  <dcterms:created xsi:type="dcterms:W3CDTF">2024-09-16T08:51:52Z</dcterms:created>
  <dcterms:modified xsi:type="dcterms:W3CDTF">2024-09-16T08:51:54Z</dcterms:modified>
</cp:coreProperties>
</file>