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6290DF-02C2-4F2E-B723-1AC2F1C2B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8EAF71-D04B-4361-8C9A-856C916F0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1F130E-552F-443C-9746-7C6351AFE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DD127D-BF3B-4575-90C3-8638D999E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21C36-6FC5-4EA6-9A1C-DC718450CD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03E3D5-9B85-4B57-83D0-70DD0B48EE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3928D2-A480-4BD9-8E40-B6E5854268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DC25C-EE41-4256-A847-A0227E391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28EB9F-AE47-489A-8FF6-AECEBD6413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E02C6-BEFB-4DA4-BC53-B06C5D1AE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F8CAB3-7EB7-4F08-BDB5-D6909545A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152143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基层管理者的时间管理与工作优先级规划</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基层管理者面临的时间挑战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时间管理策略与技巧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工作优先级规划方法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时间管理与工作优先级规划的实践应用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通过合理安排时间，基层管理者可以更加高效地完成工作任务，减少时间浪费。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提高工作效率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提升工作质量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增强工作满意度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42" r="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良好的时间管理有助于基层管理者更加专注于工作，减少干扰，从而提高工作质量。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合理安排时间可以让基层管理者更好地平衡工作和生活，提高工作满意度。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合理规划工作优先级有助于基层管理者更加高效地安排工作进度和计划，减少不必要的时间浪费。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增强团队协作能力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明确的工作优先级规划可以让团队成员更加清晰地了解工作重点和计划，提高团队协作效率。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确保重要工作得到优先处理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通过规划工作优先级，基层管理者可以确保重要和紧急的工作得到优先处理，避免延误。</a:t>
            </a:r>
          </a:p>
        </p:txBody>
      </p:sp>
      <p:pic>
        <p:nvPicPr>
          <p:cNvPr id="10" name="Picture 10"/>
          <p:cNvPicPr>
            <a:picLocks noChangeAspect="1"/>
          </p:cNvPicPr>
          <p:nvPr/>
        </p:nvPicPr>
        <p:blipFill>
          <a:blip r:embed="rId2"/>
          <a:srcRect l="5688" r="568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工作优先级规划的意义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基层管理者面临的时间挑战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80" r="1228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频繁地在不同任务之间切换，导致思维不连贯，降低工作效率。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任务切换带来的效率损失</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人类大脑在处理多任务时，实际上是在不同任务之间快速切换，而非真正的同时进行，这可能导致任务完成质量下降。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多任务处理的局限性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多任务处理的压力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紧急任务往往具有紧迫性，容易占据管理者的注意力和时间，导致重要但不紧急的任务被忽视。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重要任务通常与组织的长期目标和战略相关，忽视这些任务可能导致长期竞争力的下降。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紧急任务与重要任务的平衡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重要任务的长期影响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紧急任务的主导性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过多或无效的会议会占用大量时间，降低工作效率。</a:t>
            </a:r>
          </a:p>
        </p:txBody>
      </p:sp>
      <p:pic>
        <p:nvPicPr>
          <p:cNvPr id="5" name="Picture 5"/>
          <p:cNvPicPr>
            <a:picLocks noChangeAspect="1"/>
          </p:cNvPicPr>
          <p:nvPr/>
        </p:nvPicPr>
        <p:blipFill>
          <a:blip r:embed="rId2"/>
          <a:srcRect l="14667" r="14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542" r="19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2500" b="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无效会议</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拖延症导致任务积压，增加工作压力和时间成本。</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拖延症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频繁的中断（如社交媒体通知、闲聊等）会分散注意力，降低工作效率。</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不必要的中断</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时间浪费的陷阱</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时间管理策略与技巧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制定明确的工作计划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设定具体、可衡量的目标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明确每项任务的目的和预期结果，以便合理分配时间和资源。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制定详细的时间表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为每项任务设定开始和结束时间，确保按计划进行。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留出缓冲时间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为应对突发事件或不可预见的任务，在计划中留出一定的缓冲时间。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明确任务优先级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根据任务的紧急程度和重要性，合理分配时间和资源，确保重要任务优先完成。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学会拒绝非重要任务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对于不重要或紧急程度较低的任务，学会拒绝以节省时间和精力。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委派任务给他人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将部分任务委派给下属或团队成员，以减轻自身负担并发挥团队优势。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学会拒绝与委派任务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https://d.book118.com/736152143040010045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2024-09-13T22:03:31.733</cp:lastPrinted>
  <dcterms:created xsi:type="dcterms:W3CDTF">2024-09-13T14:03:31Z</dcterms:created>
  <dcterms:modified xsi:type="dcterms:W3CDTF">2024-09-13T14:03:33Z</dcterms:modified>
</cp:coreProperties>
</file>