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60A95-B336-4CE6-B8DF-50C1CDD6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9AA37-18F7-4771-900E-F2113F04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A89CF-8C1F-43F7-AE32-CBB423CE7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0A9C2-A410-4C85-9346-A95066F2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F3619-E850-4091-8184-55B4A318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E0D08-BD44-4324-88B4-EC90ADB7B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11FED-573B-446D-A469-EE36ED1C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53665-A328-49AA-855F-F92E8044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28E90-3E34-49C4-A072-03370C4D1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B6FAD-A4CB-4EE4-B2A1-79932F08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2B091-8D82-49CA-BA13-05E036E78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531330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影视传媒行业工作总结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市场竞争格局与主要参与者分析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内容创新与传播渠道拓展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技术应用与融合发展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影视传媒行业现状及特点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影视传媒行业已经成为全球性的巨大产业，涉及电影、电视、音乐、出版等多个领域，市场规模庞大且不断增长。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产业链完整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影视传媒行业拥有完整的产业链，包括内容创意、制作、发行、营销等多个环节，形成了紧密的协作关系。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随着科技的不断进步和观众需求的变化，影视传媒行业需要不断创新，探索新的内容形式、技术手段和商业模式。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早期的影视传媒行业以电影和电视为主要载体，经历了从无声到有声、从黑白到彩色的技术革新过程。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随着技术的进步和市场的扩大，影视传媒行业逐渐发展壮大，出现了大型的电影公司、电视台和网络平台。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发展壮大阶段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近年来，随着数字化、网络化和智能化的发展，影视传媒行业正在经历深刻的融合变革，形成了多媒体、全媒体的发展格局。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融合变革阶段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随着观众需求的多样化和个性化，影视传媒行业将更加注重内容创新，打造具有特色和吸引力的作品。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国际化发展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随着全球化的加速推进，影视传媒行业将更加注重国际化发展，加强与国际市场的交流与合作。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技术升级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新技术如人工智能、虚拟现实、增强现实等将在影视传媒行业得到广泛应用，提升内容质量和观众体验。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影视传媒行业将与其他产业进行更多的跨界融合，拓展业务领域和盈利模式。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广播电视管理条例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条例规定了广播电视节目的制作、播出、传输等各个环节的管理要求和标准，确保广播电视节目的质量和安全。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网络视听节目管理暂行规定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该规定针对网络视听节目的制作、播出、传播等环节提出具体要求，加强对网络视听节目的监管和管理。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电影产业促进法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国家出台电影产业促进法，从法律层面保障电影产业的健康有序发展，规范市场秩序，鼓励创新创造。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国家相关政策法规分析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行业标准规定了电视节目制作的技术要求和标准，包括节目格式、声音质量、画面质量等方面。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电视节目制作技术标准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该标准规范了电影的放映技术，包括放映设备、放映环境、放映质量等方面，确保观众能够获得高质量的观影体验。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电影放映技术标准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广告投放规范对广告的内容、时长、投放方式等进行规定，确保广告的合法性和观众的权益。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企业合规经营建议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企业应严格遵守国家相关的法律法规，确保经营活动的合法性和规范性。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加强技术研发投入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加大技术研发投入力度，提升节目制作和播出技术水平，提高观众满意度和市场竞争力。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加强行业自律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企业应积极参与行业自律组织，共同制定和遵守行业标准规范，提升行业整体形象和发展水平。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强化内容审核机制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建立健全内容审核机制，确保制作和播出的节目内容健康向上、符合社会主流价值观。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市场竞争格局与主要参与者分析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各大影视公司积极争夺市场份额，通过不断推出优质作品、加强营销推广等方式提高竞争力。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影视传媒行业市场竞争激烈，包括电影、电视剧、综艺、纪录片等多个领域，参与者众多，产品形态多样。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随着市场竞争加剧，行业整合速度加快，大型影视公司通过兼并收购、战略合作等方式扩大规模，提高市场地位。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包括大型影视制作公司、独立制片人、外资影视机构等。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影视制作公司拥有强大的资金实力和资源优势，能够制作出高质量的影视作品；独立制片人具有灵活性和创新性，能够推出具有独特视角和风格的影视作品；外资影视机构则具有国际视野和先进的制作技术，能够为中国影视市场带来新的元素和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大型影视制作公司可能存在创意匮乏、决策缓慢等问题；独立制片人则可能面临资金短缺、市场推广困难等挑战；外资影视机构则可能面临文化差异、政策限制等障碍。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合作与共赢策略探讨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影视传媒行业可以通过联合制作、版权合作、营销推广等多种方式进行合作，实现资源共享和优势互补。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过程中，各方应充分尊重彼此的利益和诉求，坚持平等互利、共同发展的原则，推动行业的健康有序发展。同时，应积极拓展国际合作，学习借鉴国际先进经验和技术，提高中国影视传媒行业的国际竞争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共赢策略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内容创新与传播渠道拓展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https://d.book118.com/736153133025010035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2024-09-04T18:56:44.258</cp:lastPrinted>
  <dcterms:created xsi:type="dcterms:W3CDTF">2024-09-04T10:56:44Z</dcterms:created>
  <dcterms:modified xsi:type="dcterms:W3CDTF">2024-09-04T10:56:46Z</dcterms:modified>
</cp:coreProperties>
</file>