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5429A-F39F-4F72-8EBF-A31E2DD6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10AC8-42AE-4E41-83EE-0EBBC669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4A858-3805-4FBB-9300-7935B663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50CE4-74F6-4D7B-B041-914FAFAFE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995357-069D-4472-ADE3-5143AABA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B592B-80CE-4A40-8BC3-7514AF3CA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DFFD13-DB4D-40EB-AA75-3753E1A99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04254-A2DA-42B3-9771-28DABB31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FAB9A-6F45-4646-9797-28DAC96D9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58C00-43A9-4AF2-B1F7-0D089E079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A4078-D9FF-462E-95F4-84AE0561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53141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车辆生产安全隐患排查处理技巧强化培训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车辆生产安全隐患排查方法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安全隐患处理措施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提高员工对车辆生产安全隐患的认识和重视程度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掌握安全隐患排查处理的基本方法和技巧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降低车辆生产过程中安全事故的发生率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保障员工人身安全和企业财产安全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车辆生产安全隐患的定义和分类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常见的车辆生产安全隐患及其危害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安全隐患产生的原因和预防措施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车辆生产安全隐患排查方法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每日巡查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生产线员工定期对生产设备、工具、环境等进行检查，及时发现并处理潜在的安全隐患。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周检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每周组织专业人员对生产线进行全面检查，重点关注易损件、关键部件和复杂系统的安全状况。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每月进行一次深入的安全隐患排查，包括设备内部结构、电气系统、液压系统等，确保车辆生产过程的安全可控。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节假日前安全检查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在节假日前组织全面的安全检查，确保节假日期间的生产安全。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针对特定设备或工艺的专项检查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针对某些高风险设备或特殊工艺，组织专家团队进行深入的隐患排查，确保相关设备和工艺的安全运行。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事故类比排查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通过对历史事故案例的分析，找出类似的安全隐患，并采取相应的预防措施，避免类似事故的再次发生。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941" r="28941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春季是设备故障多发期，应重点检查设备的润滑、紧固、电气绝缘等情况，确保设备在春季能正常运行。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夏季高温多雨，应关注设备的散热、防潮、防雷击等问题，确保设备在夏季能安全稳定运行。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夏季安全检查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秋季天气干燥，应重点检查设备的防火、防爆、防静电等措施，确保设备在秋季能安全运行。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秋季安全检查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冬季寒冷干燥，应关注设备的保温、防冻、防凝露等问题，确保设备在冬季能正常运行。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冬季安全检查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安全隐患识别与评估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识别生产过程中可能存在的危险源和风险点，如设备故障、操作失误、物料堆放不当等。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掌握各类安全隐患的表现形式和特征，以便及时发现和处理问题。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了解相关法律法规和标准要求，确保隐患识别工作符合规范要求。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定期对安全隐患进行评估和复查，确保各项措施得到有效执行。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对识别出的安全隐患进行评估，分析其可能造成的后果和影响范围。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根据评估结果，制定相应的应对措施和预案，以降低风险等级。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根据安全隐患的严重程度和紧急程度，将其划分为不同等级，如一般、较大、重大等。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针对不同等级的安全隐患，制定相应的处理措施和时限要求。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建立安全隐患等级划分标准和流程，确保划分结果客观、准确。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安全隐患处理措施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https://d.book118.com/736153141024010043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2024-09-10T23:02:51.671</cp:lastPrinted>
  <dcterms:created xsi:type="dcterms:W3CDTF">2024-09-10T15:02:51Z</dcterms:created>
  <dcterms:modified xsi:type="dcterms:W3CDTF">2024-09-10T15:02:53Z</dcterms:modified>
</cp:coreProperties>
</file>