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13884-2DAB-48E6-860D-8AA742EF7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2F11C-2582-4197-8ED7-9BFE29E80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564EF-1579-4200-BF56-1A887F8D3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E79AC-AB38-418B-993B-42E58AFAD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D4DA69-46E1-4127-B94A-2B0AA38A5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CE9D6F-8B1D-46A6-BC8B-D6C93DE51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20913C-3F7F-4772-AABB-AB18E4852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CFB26-0945-47DF-A698-FED861346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EDE3A-AEEA-495D-8A37-008164944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7D63A-B0CC-45EA-A968-6B1F025F3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F9B27-EACF-4E60-A3D7-7A7C40318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5403400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媒体传播中的网络安全意识教育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媒体传播与网络安全意识教育概述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媒体传播中的网络安全问题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网络安全意识教育在媒体传播中的实施策略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媒体传播中的网络安全意识教育案例分析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媒体传播与网络安全意识教育概述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媒体传播的定义与特点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媒体传播是指通过各种媒介渠道传递信息的过程，包括传统媒体（如电视、广播、报纸）和新媒体（如互联网、社交媒体、移动应用）。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媒体传播的特点包括传播速度快、覆盖面广、互动性强等，使得信息能够迅速地传递给大量受众，并对社会产生深远影响。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网络安全意识教育的必要性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通过教育，人们可以了解网络安全风险，掌握防范网络攻击的技能，减少个人信息泄露和财产损失的风险。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随着互联网的普及，网络安全问题日益突出，网络安全意识教育对于提高公众的网络安全意识和技能至关重要。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媒体传播是普及网络安全知识、提高公众网络安全意识的重要途径。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通过各种媒体渠道，可以向广大受众传递网络安全信息，普及网络安全知识，提高公众对网络安全的认识和重视程度。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媒体传播在网络安全意识教育中的作用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媒体传播中的网络安全问题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网络谣言的传播会对个人、社会甚至国家造成严重危害，如损害名誉、引发恐慌、破坏社会稳定等。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谣言传播的危害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谣言传播的原因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958" r="9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应对谣言的措施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67" r="14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网络谣言的传播往往源于信息不对称、误解、恶意攻击等原因，需要加强信息核实和澄清工作。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媒体和政府应积极应对谣言传播，加强信息透明度和公开度，提高公众的媒介素养和信息辨识能力。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网络谣言的传播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22" r="10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网络暴力的影响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网络暴力的定义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网络暴力是指通过网络等媒介对个人或群体进行辱骂、威胁、诽谤等行为，造成心理和社交伤害的现象。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网络暴力的危害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网络暴力会对受害者造成严重的心理创伤，影响其正常生活和工作，甚至可能导致自杀等极端后果。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应对网络暴力的措施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媒体和政府应加强对网络暴力的监管和打击力度，提高公众对网络暴力的认识和抵制意识。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网络诈骗的防范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公众应提高警惕，不轻信陌生信息，加强个人信息保护，及时举报可疑行为。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应对网络诈骗的措施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政府和媒体应加强宣传教育，提高公众对网络诈骗的防范意识和应对能力。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网络诈骗的种类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网络诈骗包括钓鱼网站、虚假广告、欺诈信息等，其目的是骗取个人信息或财产。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网络诈骗的防范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个人信息保护的法律保障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政府应加强个人信息保护立法和执法力度，保障个人信息安全和隐私权。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个人信息泄露的风险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个人信息泄露可能导致个人隐私被侵犯、财产损失等风险。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个人信息保护的措施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公众应加强个人信息保护意识，采取加密、备份等措施，避免个人信息泄露。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个人信息保护的重要性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网络安全意识教育在媒体传播中的实施策略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明确网络安全意识教育的目标群体，以及希望达到的传播效果。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417" r="14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83" r="2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确定传播目标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根据目标群体的特点，制定有针对性的传播方案，包括传播渠道、时间安排、内容形式等。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制定传播方案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为确保传播计划的实施效果，需要制定相应的评估指标，以便对传播效果进行量化评估。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确定评估指标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制定网络安全教育传播计划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https://d.book118.com/736154034001010055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2024-09-22T08:18:49.753</cp:lastPrinted>
  <dcterms:created xsi:type="dcterms:W3CDTF">2024-09-22T00:18:49Z</dcterms:created>
  <dcterms:modified xsi:type="dcterms:W3CDTF">2024-09-22T00:18:51Z</dcterms:modified>
</cp:coreProperties>
</file>