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36EC4-9E3E-447C-BF73-A5D160AF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549A3-6C68-4A31-B303-57E66310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7D1B-C157-4AFA-8D52-FCB4CF89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AE390-2D6D-4F45-B939-8FAC8BEF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D7B1B-CF94-4B94-9307-18D0B2D9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FC654-D6E6-43C9-B629-38346DE5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5D4A2-C99A-48E7-BF6D-4D4D919A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183A-B1F5-4291-9BD9-19493269B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79F0C-E511-4E03-A513-769D237D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6C31E-0D04-4FA0-BBB1-CACBC36C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908EC-69CE-4B5C-9E37-7A4B56BC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500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教育培训行业2024年生产模式探索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生产模式创新与实践案例分享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教师团队建设与激励机制设计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课程内容创新与优化方案研究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营销推广策略部署及渠道拓展思路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数据分析驱动精细化运营管理实践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教育培训行业市场规模庞大，且呈逐年上升趋势。随着社会对教育的重视程度不断提高，以及家长对孩子教育的期望值不断增加，教育培训市场需求持续增长。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近年来，教育培训行业增长速度较快，尤其是线上教育培训市场。随着互联网技术的不断发展和普及，线上教育培训的便捷性和高效性受到越来越多人的青睐。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消费者对于教育培训的需求越来越个性化，他们更加注重培训机构的特色和优势，以及是否符合自己的需求和兴趣。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消费者对教育培训的品质要求越来越高，包括师资力量、教学内容、教学环境等方面。他们更加注重培训效果和口碑。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消费者的教育培训需求越来越多元化，除了传统的学科辅导外，还包括素质教育、职业技能培训、出国留学咨询等多个领域。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教育培训行业竞争激烈，市场参与者众多，包括大型连锁培训机构、中小型培训机构、个人教师等。不同机构之间的竞争主要体现在教学质量、服务品质、品牌影响力等方面。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在教育培训行业中，一些大型连锁培训机构占据市场主导地位，如新东方、好未来等。此外，还有一些在特定领域具有影响力的培训机构，如专注于素质教育的机构、职业技能培训机构等。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政府对教育培训行业的监管政策对行业发展具有重要影响。例如，政府对校外培训机构的治理政策、对在线教育的规范政策等都会对行业产生深远影响。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教育培训行业需要遵守相关法律法规，如《教育法》、《民办教育促进法》等。这些法规对教育培训机构的设立、运营、管理等方面都有明确规定，对行业发展起到规范和引导作用。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生产模式创新与实践案例分享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学生需求导向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根据学生的个性化需求，提供定制化的教学方案和学习计划。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灵活排课系统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开发智能排课系统，支持一对一、小班课等多种课程形式，满足学生不同需求。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建立多元化评价体系，全面评估学生的学习成果和进步情况，及时调整教学方案。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个性化定制生产模式探讨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智能化学习平台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利用大数据、人工智能等技术，构建智能化学习平台，为学生提供个性化学习资源推荐和智能学习辅导。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线上线下互动教学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通过线上直播、录播课程与线下面对面辅导相结合，实现教学互动和即时反馈，提高教学效果。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O2O教学模式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将线上优质教育资源与线下实体教学场景相结合，打造线上线下互动的教学环境。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线上线下融合教育模式剖析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33" r="10733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加强学校与企业之间的合作，共同开发课程、共建实训基地，实现资源共享和互利共赢。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教育行业联盟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组建教育行业联盟，促进不同机构之间的交流与合作，共同提升教育培训行业的整体水平。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充分利用社会资源，如公共图书馆、博物馆等，为学生提供更为丰富的学习体验和实践机会。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跨界合作与资源共享机制建立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通过大数据分析学生的学习行为和成绩数据，为教学提供科学依据和优化建议，实现精准教学和个性化辅导。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云计算与教育资源共享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利用云计算技术实现教育资源的集中存储和共享，降低教育成本，提高资源利用效率。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应用人工智能技术，如自然语言处理、机器学习等，辅助教师进行教学设计和学生管理，提高教学效率和质量。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智能化技术应用提升生产效率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教师团队建设与激励机制设计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提供丰富的培训资源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整合内外部培训资源，为教师提供多样化的学习机会和专业发展支持。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建立科学的选拔机制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通过面试、试讲、能力测试等多维度评估，选拔出具有潜力的优秀教师。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制定个性化培养计划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针对不同教师的特点和需求，制定个性化的培养计划和成长路径。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优秀教师选拔及培养策略部署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https://d.book118.com/736155005222010034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2024-09-04T08:18:38.408</cp:lastPrinted>
  <dcterms:created xsi:type="dcterms:W3CDTF">2024-09-04T00:18:38Z</dcterms:created>
  <dcterms:modified xsi:type="dcterms:W3CDTF">2024-09-04T00:18:40Z</dcterms:modified>
</cp:coreProperties>
</file>