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53C9E2-B0BC-4F69-B2FD-870A47B42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FF7A4E-C59B-494E-9055-5C9961AC8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3C8B41-7E5C-45ED-B7A3-5433CDC58C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5617F6-23CC-4576-818E-D7275D6E0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18D391-3AB3-44B4-ADBB-82A0CC06C1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7EDD3E-D4D1-4F6A-971B-EE8EFDB6E7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664746-FFFD-4E4B-BD47-525D1493BC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4EA089-884A-40C8-B131-03968A6C4F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E3A288-86D1-4722-B893-86E82B369C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07EB6D-2901-4BD3-8939-CA6A78E08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F0B741-443E-446A-8B61-0AEE69AAD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png" /><Relationship Id="rId4" Type="http://schemas.openxmlformats.org/officeDocument/2006/relationships/image" Target="../media/image9.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155033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食品安全管理体系在食品加工行业的应用</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汇报时间：2024-01-19</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食品加工行业现状及挑战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食品安全管理体系在食品加工行业的应用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食品安全管理体系实施效果评价</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食品加工企业实施食品安全管理体系的建议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食品安全管理体系概述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50" r="16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食品安全管理体系是指为确保食品在生产、加工、运输、储存等各环节中的安全性而建立的一套系统性的管理方法和技术手段。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食品安全管理体系定义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随着食品工业的发展和消费者对食品安全问题的日益关注，食品安全问题已成为全球性的热点话题。为了保障消费者的健康和安全，各国纷纷加强了对食品安全的监管和管理。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食品安全问题背景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国际上，食品安全管理体系已经得到了广泛的应用和推广。许多国家和地区都建立了相应的食品安全法规和标准，并采用了国际通用的食品安全管理体系，如ISO 22000等。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国政府对食品安全问题高度重视，近年来相继出台了一系列食品安全法规和标准，并加强了对食品安全的监管和管理。同时，国内食品加工企业也纷纷建立了自己的食品安全管理体系，提高了食品的安全性和质量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国际法规与标准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国际上，与食品安全相关的法规和标准主要有《国际食品法典》、《国际卫生条例》等。此外，还有一些国际性的食品安全管理体系标准，如ISO 22000、BRC等。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国内法规与标准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与食品安全相关的法规和标准主要有《中华人民共和国食品安全法》、《食品生产许可管理办法》等。同时，还有一些行业性的标准和规范，如《食品中污染物限量》、《食品添加剂使用标准》等。这些法规和标准对于保障我国食品的安全性和质量水平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食品加工行业现状及挑战</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行业规模与增长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食品加工行业是一个庞大的产业，涵盖了从原料采购、加工制造到产品销售的多个环节。近年来，随着消费者对食品安全和品质的要求不断提高，食品加工行业持续保持增长。</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加工技术与创新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食品加工技术不断创新，包括新型加工设备、工艺改进和智能化技术的应用，提高了生产效率和产品质量。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法规与标准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各国政府对食品安全的监管日益严格，食品加工企业需要遵守一系列的法规和标准，如GMP、HACCP等。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食品加工行业现状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食品加工过程中可能存在微生物污染、化学性污染和物理性污染等风险，对消费者健康构成威胁。</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食品安全风险</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原料的质量直接影响产品的安全性，而供应链管理不善可能导致原料受污染或过期等问题。</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原料质量与供应链管理</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食品加工过程中的温度、时间、pH值等参数控制不当，可能导致产品变质或产生有害物质。</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生产过程控制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案例一</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某知名食品企业因使用过期原料生产食品，导致大量消费者出现食物中毒症状，企业形象严重受损。</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案例二</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某肉类加工厂因生产过程中的卫生问题，导致产品受到致病菌污染，引发大规模的食品安全事件。</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案例三</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某饮料生产企业因添加剂使用不当，产品中检测出有害物质，被监管部门责令召回并接受处罚。</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食品安全事件案例分析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食品安全管理体系在食品加工行业的应用</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供应商评估与选择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建立供应商评估机制，确保供应商符合食品安全要求，并定期对供应商进行审计和评估。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原料采购标准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制定严格的原料采购标准，包括原料的品质、规格、产地等要求，确保采购的原料符合食品安全标准。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原料验收流程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建立原料验收流程，对采购的原料进行检验和验收，确保原料的质量和安全性。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原料采购与验收管理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建立生产环境卫生管理制度，定期对生产场所进行清洁和消毒，确保生产环境的卫生状况符合食品安全要求。</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生产环境卫生管理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建立生产设备维护制度，定期对生产设备进行维护和保养，确保生产设备的正常运行和产品的安全性。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生产设备维护</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建立生产过程监控机制，对生产过程中的关键控制点进行监控和记录，确保生产过程的可控性和产品的安全性。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生产过程监控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https://d.book118.com/736155033120010040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2024-09-06T22:12:26.347</cp:lastPrinted>
  <dcterms:created xsi:type="dcterms:W3CDTF">2024-09-06T14:12:26Z</dcterms:created>
  <dcterms:modified xsi:type="dcterms:W3CDTF">2024-09-06T14:12:28Z</dcterms:modified>
</cp:coreProperties>
</file>