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B901BDA-06FA-461D-A354-59DBF67AAF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978E27-551B-4E8F-8B91-6AFC457525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83CCB67-0D68-463A-AE1E-8E071AD0C0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2660D68-FFEA-4A1F-A177-8A15D7E29D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72C1AA8-09A7-4CE8-8430-5CFB4358661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38FDC42-3BCC-4527-A868-4E2AF81FCD4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7DECC61-B0B3-4B09-A065-1A5CF3DBE12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61292F-6E51-4429-927F-977BF62480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F6ABE8-0F00-4F81-BF53-2A06BAB1B7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E2C4AD-0224-4CA2-820C-1ECFF94E38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67358C-55EB-4CD8-B147-04668F49A9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6155110150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预防违法</a:t>
            </a:r>
          </a:p>
        </p:txBody>
      </p:sp>
      <p:sp>
        <p:nvSpPr>
          <p:cNvPr id="3" name="TextBox 3"/>
          <p:cNvSpPr txBox="1"/>
          <p:nvPr/>
        </p:nvSpPr>
        <p:spPr>
          <a:xfrm>
            <a:off x="859816" y="5259787"/>
            <a:ext cx="320040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chemeClr val="accent3">
                  <a:alpha val="100000"/>
                </a:schemeClr>
              </a:solidFill>
              <a:latin typeface="Arial"/>
              <a:ea typeface="Arial"/>
              <a:cs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了解违法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预防违法的措施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防止网络违法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防止经济违法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防止刑事违法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提高自我保护意识</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了解违法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违法的定义</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违法的定义是指违反法律、法规、规章等规范性文件的行为，包括民事、行政、刑事等不同性质的违法行为。</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违法是指违反法律、法规、规章等规范性文件的行为，包括民事违法行为、行政违法行为和刑事违法行为。民事违法行为通常是指侵犯他人财产或人身权利的行为，需要承担民事责任；行政违法行为是指违反国家行政管理法规的行为，需要接受行政处罚；刑事违法行为是指违反国家刑法规定的行为，需要接受刑事处罚。</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违法的类型</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总结词：违法的类型可以根据不同的标准进行分类，如根据违法行为的表现形式可分为作为违法和不作为违法，根据违法行为的性质可分为民事违法、行政违法和刑事违法。</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根据违法行为的表现形式，可以分为作为违法和不作为违法。作为违法是指行为人以积极的行动实施了法律禁止的行为，如盗窃、杀人等；不作为违法是指行为人未履行法律规定的义务或未尽到合理的注意义务，如遗弃、过失致人死亡等。根据违法行为的性质，可以分为民事违法、行政违法和刑事违法。民事违法行为通常是指侵犯他人财产或人身权利的行为，需要承担民事责任；行政违法行为是指违反国家行政管理法规的行为，需要接受行政处罚；刑事违法行为是指违反国家刑法规定的行为，需要接受刑事处罚。</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违法的后果因违法行为的性质和情节不同而有所差异，但通常包括民事责任、行政处罚和刑事处罚等。</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违法的后果因具体情况而异，但通常包括民事责任、行政处罚和刑事处罚等。民事责任是指违法行为人需要向受害人赔偿损失或承担其他民事责任；行政处罚是指由行政机关对违法行为人进行罚款、拘留、吊销许可证等处罚措施；刑事处罚是指由司法机关对刑事违法行为人进行刑罚处罚，如有期徒刑、罚金等。此外，违法行为还可能对个人声誉和社会信任造成负面影响。因此，了解违法的后果对于预防违法和维护社会秩序具有重要意义。</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违法的后果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预防违法的措施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学习和理解法律法规，了解违法行为的后果和法律责任。</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了解法律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培养法律观念</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宣传教育</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792" r="13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树立正确的法律观念，认识到法律的重要性和权威性。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通过学校、家庭和社会等多渠道进行法律宣传和教育，提高法律意识。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增强法律意识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319" b="531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6399" b="639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遵守法律法规</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严格守法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自觉遵守国家的法律法规，不违反法律规定。</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自我约束</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在日常生活中，自我约束行为，不从事违法活动。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抵制诱惑</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面对诱惑或压力，坚守法律底线，不妥协违法。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经常自我反省，审视自己的行为是否合法。</a:t>
            </a:r>
          </a:p>
        </p:txBody>
      </p:sp>
      <p:pic>
        <p:nvPicPr>
          <p:cNvPr id="5" name="Picture 5"/>
          <p:cNvPicPr>
            <a:picLocks noChangeAspect="1"/>
          </p:cNvPicPr>
          <p:nvPr/>
        </p:nvPicPr>
        <p:blipFill>
          <a:blip r:embed="rId2"/>
          <a:srcRect t="12500" b="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t="21208" b="21208"/>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8083" r="8083"/>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自我反省</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对于身边的不良行为，要敢于拒绝和抵制，不参与违法活动。</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拒绝违法</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警惕各种陷阱和圈套，避免因无知或贪图小利而违法。</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警惕陷阱</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避免不良行为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一旦发现自己违法，要勇于承认错误，承担责任。</a:t>
            </a:r>
          </a:p>
        </p:txBody>
      </p:sp>
      <p:pic>
        <p:nvPicPr>
          <p:cNvPr id="6" name="Picture 6"/>
          <p:cNvPicPr>
            <a:picLocks noChangeAspect="1"/>
          </p:cNvPicPr>
          <p:nvPr/>
        </p:nvPicPr>
        <p:blipFill>
          <a:blip r:embed="rId2"/>
          <a:srcRect l="16208" r="1620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勇于认错</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及时采取措施纠正自己的违法行为，避免造成更大的损失。</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及时纠正</a:t>
            </a:r>
          </a:p>
        </p:txBody>
      </p:sp>
      <p:pic>
        <p:nvPicPr>
          <p:cNvPr id="10" name="Picture 10"/>
          <p:cNvPicPr>
            <a:picLocks noChangeAspect="1"/>
          </p:cNvPicPr>
          <p:nvPr/>
        </p:nvPicPr>
        <p:blipFill>
          <a:blip r:embed="rId3"/>
          <a:srcRect t="16625" b="1662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3542" r="1354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根据法律规定，接受相应的惩罚和制裁，不逃避法律责任。</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接受惩罚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及时纠正错误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防止网络违法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6583" r="6583"/>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在上网时，确保个人信息的安全，避免泄露个人敏感信息，如身份证号、家庭住址、电话号码等。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保护个人信息</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在公共场合上网时，应使用安全的网络连接，避免使用未经加密的Wi-Fi网络，以防止个人信息被窃取。</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使用安全的网络连接</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为账户设置复杂的密码，并定期更新，以降低账户被盗用的风险。</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定期更新密码</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保护个人信息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核实信息</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在收到可疑信息或电话时，应通过正规渠道核实信息的真实性，如联系相关机构或官方客服。</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提高警惕</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保持对网络诈骗的警惕，不轻信来路不明的信息或电话，尤其是涉及个人财产的事项。</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不随意点击链接</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避免随意点击来自陌生人或可疑网站的链接，以防恶意软件感染或个人信息泄露。</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5167" r="51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4958" r="4958"/>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识别网络诈骗</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在网络上应尊重他人的权利和尊严，不发表攻击性、侮辱性或恶意的言论。</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尊重他人</a:t>
            </a:r>
          </a:p>
        </p:txBody>
      </p:sp>
      <p:pic>
        <p:nvPicPr>
          <p:cNvPr id="5" name="Picture 5"/>
          <p:cNvPicPr>
            <a:picLocks noChangeAspect="1"/>
          </p:cNvPicPr>
          <p:nvPr/>
        </p:nvPicPr>
        <p:blipFill>
          <a:blip r:embed="rId2"/>
          <a:srcRect l="12625" r="12625"/>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不参与或支持人肉搜索等侵犯他人隐私的行为。</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避免人肉搜索</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如遇到网络暴力，应保持冷静，及时向平台或相关部门举报，并寻求法律援助。</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应对网络暴力</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避免网络暴力</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https://d.book118.com/736155110150010050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2024-09-16T01:39:00.526</cp:lastPrinted>
  <dcterms:created xsi:type="dcterms:W3CDTF">2024-09-15T17:39:00Z</dcterms:created>
  <dcterms:modified xsi:type="dcterms:W3CDTF">2024-09-15T17:39:02Z</dcterms:modified>
</cp:coreProperties>
</file>