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778D4-0DFE-4130-A9F6-7E62BC340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E2401-42CA-42E3-A006-85F9CF3B0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3F776-9260-4E53-B2B6-29F7441A4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7F5FB-952E-4BC6-AC22-1C0C47C2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CE44F3-17F5-4458-8F2B-29132EF15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BB9EF-8A2A-4068-8093-3AB27C788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BAF33-DDA0-4A9A-B1F4-DB9697CD7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85B8A-6168-4C0C-BB2A-9EDB2254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30C33-7031-4486-81A8-8429256D9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81A4A-4A1F-45F4-A1F6-DE55C256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79B0C-99BF-4A33-BA2F-605AB7561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0021511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线上培训技巧与方法总结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线上培训的定义与特点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线上培训是一种通过互联网进行远程教学的培训方式，学员可以在家中或其他地方通过网络连接参与学习。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线上培训具有灵活性、便捷性、低成本等优势，同时可以实现大规模的学员覆盖，不受地域限制。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线上培训可以节省学员的时间和交通成本，方便学员随时随地学习；同时，线上培训可以提供丰富的学习资源和多样化的教学方式，提高学习效果。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线上培训需要解决网络连接问题，保证视频流畅不卡顿；同时，线上培训需要更加注重互动和参与，以保持学员的学习兴趣和动力。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线上培训的优势与挑战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智能化教学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社区化学习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随着技术的发展，线上培训将更加注重个性化学习，根据学员的学习需求和特点提供定制化的学习方案。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利用人工智能、大数据等技术，实现智能化教学，提高教学质量和效率。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通过线上社区的形式，加强学员之间的互动和交流，形成学习共同体。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线上培训技巧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互动技巧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分享实际案例，引导学员分析和讨论。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利用在线工具进行小组讨论，提高学员的参与度。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通过提问激发学员的思考，同时鼓励学员提问，增强互动。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通过模拟真实场景，让学员亲身体验并加深理解。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倾听反馈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676" r="1067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使用简洁明了的语言，避免专业术语。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认真听取学员的意见和建议，及时回应。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利用表情、肢体语言增强沟通效果。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对学员的发言或作业给予及时反馈。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389" b="83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引导技巧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通过问题引导学员深入思考。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为学员提供解决问题的思路和方法。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鼓励学员提出新颖的观点和想法。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对讨论或课程内容进行总结提炼。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引导思考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提供思路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启发创新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总结提炼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059" r="1405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对学员的表现给予具体、明确的反馈。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具体明确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多给予学员正面的激励和肯定。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正面激励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给出有建设性的改进意见。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建设性建议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根据学员的特点和需求给予反馈。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个性化反馈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为学员设定明确、可实现的目标。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建立合理的奖励机制，激发学员的学习动力。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邀请优秀学员分享经验，发挥榜样的力量。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榜样示范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鼓励学员之间良性竞争与合作，共同进步。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竞争合作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线上培训方法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https://d.book118.com/736200215112010031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2024-08-29T22:56:07.815</cp:lastPrinted>
  <dcterms:created xsi:type="dcterms:W3CDTF">2024-08-29T14:56:07Z</dcterms:created>
  <dcterms:modified xsi:type="dcterms:W3CDTF">2024-08-29T14:56:10Z</dcterms:modified>
</cp:coreProperties>
</file>