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2B9724-9B4A-4A3E-A79F-E327D18EA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1EBD8-486B-419E-8EEF-A3341AB6A0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7BA8CB-CEF8-4736-ACFF-C42161135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3376A7-580A-41EA-8C71-FCFB77CE5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27BB6A-F6C6-4AE4-839A-0E922178B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BB4FD48-44A1-4A16-BAA5-6ED1F0910B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1855C5-F83B-4EDF-A4D6-B6FB0C43E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A5B586-7BB3-4878-821F-0128120031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B4CCDE-449E-4C69-9356-B5D777F8B5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AF5C4B-B7C7-4EAF-B0E4-93C6F6653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A66181-CD67-4F69-9F7A-32F88A893D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201150203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检查管理的质量控制与评估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1004" y="5480856"/>
            <a:ext cx="3128727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质量控制基本概念与原则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检查管理过程质量控制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评估指标体系构建与应用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持续改进策略与措施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通过检查管理的质量控制与评估，确保医疗服务提供者在诊断和治疗过程中遵循最佳实践和标准，从而提高医疗服务质量。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确保患者在接受医疗服务过程中得到正确的诊断和治疗，减少医疗差错和不良事件的发生，保障患者安全。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促进医疗机构持续改进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通过对医疗机构的质量控制和评估，发现存在的问题和不足，提出改进措施和建议，促进医疗机构持续改进和提高。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存在的问题和改进措施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分析当前检查管理中存在的问题和不足，提出针对性的改进措施和建议，以促进医疗机构在检查管理方面的持续改进。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检查管理流程和制度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介绍医疗机构内的检查管理流程和制度，包括检查申请、检查执行、结果报告和质量控制等方面的规定和要求。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质量控制措施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详细阐述医疗机构在检查管理方面采取的质量控制措施，如设备校准、试剂管理、人员培训、室内质控和室间质评等。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评估指标和结果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介绍用于评估检查管理质量的指标，如准确率、精密度、特异性、灵敏度等，并展示实际评估结果和数据。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质量控制基本概念与原则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质量控制是指在产品或服务生产过程中，通过采取一系列技术和管理手段，确保生产出来的产品或服务符合预期的质量要求。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质量控制对于企业来说至关重要，它可以确保产品或服务的质量稳定可靠，提高客户满意度，增强企业竞争力，降低生产成本和风险。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质量控制需要遵循一些基本原则，包括全员参与、过程控制、持续改进、数据驱动等。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质量控制方法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常用的质量控制方法包括统计过程控制、质量功能展开、田口方法等，这些方法可以帮助企业识别和解决质量问题，提高产品质量和生产效率。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质量控制原则与方法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质量管理体系建立及运行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质量管理体系建立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企业需要建立完善的质量管理体系，包括制定质量方针和目标、明确组织结构和职责、建立质量管理流程等。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质量管理体系运行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质量管理体系需要持续运行并不断改进，包括进行内部审核、管理评审、持续改进等，以确保质量管理体系的有效性和适应性。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检查管理过程质量控制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组建检查团队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选择具备专业知识和经验的检查人员，并进行必要的培训和指导。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准备检查工具和设备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根据检查需求，准备必要的检查工具和设备，确保其准确性和可靠性。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制定检查计划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明确检查目标、范围、时间和资源等，确保计划的合理性和可行性。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检查前准备阶段质量控制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及时沟通与反馈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与被检查方保持密切沟通，及时反馈检查结果和发现的问题，确保信息的准确性和及时性。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严格执行检查计划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按照检查计划的要求，有序、高效地进行检查工作。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详细记录检查结果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对检查过程中发现的问题进行详细记录，包括问题描述、影响范围和严重程度等。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检查实施阶段质量控制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制定整改方案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针对检查发现的问题，制定具体的整改方案，明确整改目标、措施和时间表。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跟踪整改情况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对整改方案的实施情况进行跟踪和监督，确保整改措施的有效性和及时性。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复查验证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在整改完成后，进行复查验证，确保问题得到彻底解决，达到预期效果。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检查后整改阶段质量控制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https://d.book118.com/736201150203010040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2024-09-07T07:12:18.616</cp:lastPrinted>
  <dcterms:created xsi:type="dcterms:W3CDTF">2024-09-06T23:12:18Z</dcterms:created>
  <dcterms:modified xsi:type="dcterms:W3CDTF">2024-09-06T23:12:20Z</dcterms:modified>
</cp:coreProperties>
</file>