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A3601-EBC9-4EA0-A08B-8F657784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7CC4B-0DC0-431D-8423-F7DECEEB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F6369-0D9F-496D-99CF-859443E9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533EB-8C32-448E-A49C-3A646FF2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807ED-6A72-4AA9-A2C2-B5358951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84039-670D-442D-8501-C927764A4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FEF46-F3CB-492A-9381-0F4D5DED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447CB-9706-48F0-97EA-4D746E3E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7B8EA-238A-40FD-A5C0-BCC8B855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812A-0ECA-4CC7-9732-8785BB38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FB736-B004-438F-B807-E4218130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02021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营销奖励策略在网络营销中的应用与优化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营销奖励策略概述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营销奖励策略在网络营销中的应用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营销奖励策略的优化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营销奖励策略的实施与评估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营销奖励策略的作用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营销奖励策略作为一种有效的营销手段，可以提高客户的购买意愿和忠诚度，促进销售增长。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随着互联网技术的不断发展和普及，网络营销已成为企业推广产品和服务的重要手段。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在激烈的市场竞争中，企业需要采取有效的营销策略来吸引和留住客户。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研究目的：探讨营销奖励策略在网络营销中的应用及其优化方法，为企业制定有效的营销策略提供理论支持和实践指导。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分析营销奖励策略的原理和类型；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调查营销奖励策略在网络营销中的应用现状；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研究营销奖励策略的优化方法；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通过案例分析验证优化方法的有效性。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营销奖励策略概述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营销奖励策略是指企业为激励消费者购买产品或服务，以及促进销售增长而采取的一系列奖励措施。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根据奖励对象的不同，营销奖励策略可分为消费者奖励、销售人员奖励和渠道合作伙伴奖励等。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吸引消费者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通过提供具有吸引力的奖励，吸引消费者的注意力，激发其购买欲望。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奖励策略能够刺激消费者的购买行为，从而增加产品销售量。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增强品牌忠诚度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合理的奖励策略可以让消费者对品牌产生好感，进而形成品牌忠诚度。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营销奖励策略的作用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随着消费者需求的多样化，企业越来越倾向于提供个性化的奖励方案。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个性化奖励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企业将奖励策略与社交媒体相结合，通过社交分享和互动提高品牌曝光度。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运用大数据和人工智能技术，实现对消费者行为的精准分析，以制定更有效的奖励策略。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营销奖励策略的发展趋势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营销奖励策略在网络营销中的应用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网络营销打破了传统营销的时空限制，企业可以随时随地与目标受众进行互动。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跨时空性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网络用户追求个性化体验，要求企业能够提供定制化的产品或服务。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网络营销领域竞争日益激烈，企业需要不断创新以保持竞争优势。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吸引新客户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通过提供优惠券、免费试用等奖励，吸引潜在客户尝试企业的产品或服务。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针对现有客户推出积分兑换、满额赠品等奖励，刺激客户增加购买量。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提升客户忠诚度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设立会员制度，为不同等级的会员提供不同的优惠和特权，增强客户黏性。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营销奖励策略在网络营销中的应用场景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确定目标受众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明确奖励策略的目标受众群体，以便制定更具针对性的策略。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设计奖励方案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根据目标受众的需求和喜好，设计具有吸引力的奖励方案。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制定推广计划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选择合适的推广渠道和方式，将奖励策略传达给目标受众。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监控与调整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密切关注奖励策略的实施效果，根据实际情况进行调整和优化。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营销奖励策略在网络营销中的实施步骤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营销奖励策略的优化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https://d.book118.com/736202021045010033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2024-09-01T19:40:30.384</cp:lastPrinted>
  <dcterms:created xsi:type="dcterms:W3CDTF">2024-09-01T11:40:30Z</dcterms:created>
  <dcterms:modified xsi:type="dcterms:W3CDTF">2024-09-01T11:40:32Z</dcterms:modified>
</cp:coreProperties>
</file>