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PGGJQ+MS-UIGothic"/>
      <p:regular r:id="rId15"/>
    </p:embeddedFont>
    <p:embeddedFont>
      <p:font typeface="VSWVTI+OCCUHB+ArialMT"/>
      <p:regular r:id="rId16"/>
    </p:embeddedFont>
    <p:embeddedFont>
      <p:font typeface="GNDVSR+EBBLFS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90378-6D5D-4136-BC04-782B9632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D8095-45A9-4A2E-80E3-757C59413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42DF0-F894-410A-A264-CB5E8C390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60E1D-5504-46BD-8376-B34D88CCE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8A5AA-21CA-4B0E-8CD3-29F7CFE2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DB654-24A9-4B35-B682-E84E9B2EA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87F0C-1B41-4BFC-9C62-F162C5FC7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DD366-FFC7-46E8-9268-4B9BDF372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F70D2-B952-474A-AC46-AD30D0FE2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AE615-C9BA-4004-AB1A-66906CCD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86753-739E-48E7-A9EA-0A905C756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022432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5150" spc="23">
                <a:solidFill>
                  <a:srgbClr val="FF960E"/>
                </a:solidFill>
                <a:latin typeface="BPGGJQ+MS-UIGothic"/>
                <a:cs typeface="BPGGJQ+MS-UIGothic"/>
              </a:rPr>
              <a:t>准成本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讲</a:t>
            </a:r>
            <a:r>
              <a:rPr sz="5150" spc="25">
                <a:solidFill>
                  <a:srgbClr val="FF960E"/>
                </a:solidFill>
                <a:latin typeface="BPGGJQ+MS-UIGothic"/>
                <a:cs typeface="BPGGJQ+MS-UIGothic"/>
              </a:rPr>
              <a:t>解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BPGGJQ+MS-UIGothic"/>
                <a:cs typeface="BPGGJ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SWVTI+OCCUHB+ArialMT"/>
                <a:cs typeface="VSWVTI+OCCUH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BPGGJQ+MS-UIGothic"/>
                <a:cs typeface="BPGGJQ+MS-UIGothic"/>
              </a:rPr>
              <a:t>准成本介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647" cy="2429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SWVTI+OCCUHB+ArialMT"/>
                <a:cs typeface="VSWVTI+OCCUH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BPGGJQ+MS-UIGothic"/>
                <a:cs typeface="BPGGJQ+MS-UIGothic"/>
              </a:rPr>
              <a:t>准成本的制定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SWVTI+OCCUHB+ArialMT"/>
                <a:cs typeface="VSWVTI+OCCUH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BPGGJQ+MS-UIGothic"/>
                <a:cs typeface="BPGGJQ+MS-UIGothic"/>
              </a:rPr>
              <a:t>准成本的差异分析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SWVTI+OCCUHB+ArialMT"/>
                <a:cs typeface="VSWVTI+OCCUH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BPGGJQ+MS-UIGothic"/>
                <a:cs typeface="BPGGJQ+MS-UIGothic"/>
              </a:rPr>
              <a:t>准成本的运用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VSWVTI+OCCUHB+ArialMT"/>
                <a:cs typeface="VSWVTI+OCCUHB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FF960E"/>
                </a:solidFill>
                <a:latin typeface="BPGGJQ+MS-UIGothic"/>
                <a:cs typeface="BPGGJQ+MS-UIGothic"/>
              </a:rPr>
              <a:t>准成本的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960E"/>
                </a:solidFill>
                <a:latin typeface="BPGGJQ+MS-UIGothic"/>
                <a:cs typeface="BPGGJQ+MS-UIGothic"/>
              </a:rPr>
              <a:t>缺点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BPGGJQ+MS-UIGothic"/>
                <a:cs typeface="BPGGJQ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GNDVSR+EBBLFS+MicrosoftYaHei-Bold"/>
                <a:cs typeface="GNDVSR+EBBLFS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351E00"/>
                </a:solidFill>
                <a:latin typeface="BPGGJQ+MS-UIGothic"/>
                <a:cs typeface="BPGGJQ+MS-UIGothic"/>
              </a:rPr>
              <a:t>准成本介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准成本的定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BPGGJQ+MS-UIGothic"/>
                <a:cs typeface="BPGGJ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准成本的作用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BPGGJQ+MS-UIGothic"/>
                <a:cs typeface="BPGGJ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准成本的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算方法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FF960E"/>
                </a:solidFill>
                <a:latin typeface="BPGGJQ+MS-UIGothic"/>
                <a:cs typeface="BPGGJ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GNDVSR+EBBLFS+MicrosoftYaHei-Bold"/>
                <a:cs typeface="GNDVSR+EBBLFS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93079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标</a:t>
            </a:r>
            <a:r>
              <a:rPr sz="4550" spc="25">
                <a:solidFill>
                  <a:srgbClr val="351E00"/>
                </a:solidFill>
                <a:latin typeface="BPGGJQ+MS-UIGothic"/>
                <a:cs typeface="BPGGJQ+MS-UIGothic"/>
              </a:rPr>
              <a:t>准成本的制定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直接材料的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准成本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直接材料的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准成本是根据材料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的价格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准和消耗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准来确定的。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材料的价格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期支付的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位价格，包括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票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价格、运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输费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用、关税等。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17658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材料的消耗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准是指制造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品所需的材料数量，包括原材料、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助材料等。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直接人工的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准成本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直接人工的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准成本是根据人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工的工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准和工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消耗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来确定的。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准是指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工每小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的工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率，通常根据市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行情、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级别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等因素来确定。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消耗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准是指制造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品所需的工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数，包括正常工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、加班工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制造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用的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960E"/>
                </a:solidFill>
                <a:latin typeface="BPGGJQ+MS-UIGothic"/>
                <a:cs typeface="BPGGJQ+MS-UIGothic"/>
              </a:rPr>
              <a:t>准成本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1558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准成本是根据制造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用的分配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准和工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消耗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准来确定的。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用的分配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准是指将制造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用按照一定的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准分配到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品中的方法，如按工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、按机器小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消耗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PGGJQ+MS-UIGothic"/>
                <a:cs typeface="BPGGJQ+MS-UIGothic"/>
              </a:rPr>
              <a:t>准同上。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https://d.book118.com/736202243230010102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BPGGJQ+MS-UIGothic</vt:lpstr>
      <vt:lpstr>VSWVTI+OCCUHB+ArialMT</vt:lpstr>
      <vt:lpstr>Times New Roman</vt:lpstr>
      <vt:lpstr>GNDVSR+EBBLFS+MicrosoftYaHei-Bold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2024-09-27T21:50:48.110</cp:lastPrinted>
  <dcterms:created xsi:type="dcterms:W3CDTF">2024-09-27T13:50:48Z</dcterms:created>
  <dcterms:modified xsi:type="dcterms:W3CDTF">2024-09-27T13:50:49Z</dcterms:modified>
</cp:coreProperties>
</file>