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89644-1490-4E8A-87E2-8076B8E89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8EE8F-87DE-4A91-839C-9BC903ABC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79B530-3541-4C6F-90C6-13C69348E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96D80E-ED98-4A16-8FBF-4458FBF4B8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B698C1-EEC3-462D-B1C5-7DEBE68C45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FCBBDA-C162-4C50-BB04-A5D2115841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0EC822-DAC8-43B0-A322-276BEB8671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214DCE-0401-493C-B9E5-7550578BF1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852F5-1A8B-4A87-84FB-C3B990FCD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527D3-D2D2-430A-9DCC-AAF84A451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DA70B-D1D7-49FF-9BA6-04AD8E76B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20311322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复合型管理会计人才培养策略分析</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复合型管理会计人才需求现状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复合型管理会计人才培养目标与定位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复合型管理会计人才培养策略制定</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复合型管理会计人才培养实施路径</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复合型管理会计人才培养效果评价</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复合型管理会计人才能够深入参与企业战略规划、经营决策等活动，提高企业的管理水平和核心竞争力。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提高企业核心竞争力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随着经济全球化的发展，企业面临的市场竞争日益激烈，对管理会计人才的要求也越来越高，培养复合型管理会计人才是适应经济发展的必然要求。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适应经济发展需求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传统财务会计已无法满足企业战略决策的需求，复合型管理会计人才的培养有助于推动企业财务向决策支持、价值创造方向转型。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推动企业财务转型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复合型管理会计人才定义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具备多学科知识背景</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复合型管理会计人才需要具备财务管理、统计学、经济学等多学科知识背景，能够综合运用各种理论和方法解决实际问题。</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拥有丰富的实践经验</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复合型管理会计人才需要具备一定的实践经验，能够熟练掌握各种管理会计工具和技术，为企业提供有针对性的解决方案。</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具备创新思维和学习能力</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复合型管理会计人才需要具备创新思维和学习能力，能够不断适应市场变化和企业需求，持续提高自身的专业素养和综合能力。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具备良好的沟通能力和团队合作精神</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复合型管理会计人才需要具备良好的沟通能力和团队合作精神，能够与企业内部各部门以及外部利益相关者进行有效沟通和协作。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复合型管理会计人才需求现状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4819" r="1481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复合型管理会计人才在就业市场上具有较高的竞争力和广阔的发展空间。</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随着经济全球化的发展和企业竞争的加剧，市场对复合型管理会计人才的需求不断增加。</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企业对管理会计人才的要求不仅局限于传统的财务会计技能，还包括战略分析、风险管理、决策支持等方面的能力。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企业内部需求分析</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企业内部对复合型管理会计人才的需求主要体现在财务管理、内部控制和决策支持等方面。</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随着企业规模的扩大和业务范围的拓展，企业对管理会计人才的要求也越来越高，需要具备跨部门的协作能力和全局观。</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复合型管理会计人才能够帮助企业实现财务与业务的融合，提升企业的整体绩效。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人才缺口及挑战</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目前，我国复合型管理会计人才供给不足，无法满足市场需求，存在较大的人才缺口。</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培养复合型管理会计人才面临诸多挑战，如教育体系不完善、实践经验缺乏、培养成本高等。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为了应对这些挑战，需要采取一系列措施，如加强教育体系改革、推动校企合作、完善人才培养机制等。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复合型管理会计人才培养目标与定位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培养目标设定</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掌握管理会计、财务管理和会计信息系统等基础知识</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具备跨学科知识背景，包括经济学、统计学、金融学等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培养创新思维和实践能力，以适应不断变化的市场环境和企业需求</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定位为培养具备国际化视野的高端管理会计人才</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强调理论与实践相结合，注重案例教学和实战演练</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鼓励学生参与科研项目和企业实习，提升实践能力和解决问题的能力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培养定位与特色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6195" r="61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掌握管理会计、成本管理、预算管理、绩效管理、风险管理等方面的理论知识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熟悉财务分析、财务决策、财务规划等专业技能；掌握数据分析和可视化工具；具备良好的沟通能力和团队协作精神</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知识结构与技能要求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技能要求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知识结构</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复合型管理会计人才培养策略制定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包括财务会计、管理会计、财务管理、统计学等基础课程，以及针对行业特色的选修课程，如金融企业会计、制造业会计等。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构建完善的课程体系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通过案例分析、模拟实训等方式，提高学生解决实际问题的能力。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强化实践教学环节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借鉴国际先进的管理会计理念和方法，提升学生国际视野和跨文化交流能力。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引入国际化课程</a:t>
            </a:r>
          </a:p>
        </p:txBody>
      </p:sp>
      <p:pic>
        <p:nvPicPr>
          <p:cNvPr id="9" name="Picture 9"/>
          <p:cNvPicPr>
            <a:picLocks noChangeAspect="1"/>
          </p:cNvPicPr>
          <p:nvPr/>
        </p:nvPicPr>
        <p:blipFill>
          <a:blip r:embed="rId2"/>
          <a:srcRect l="19995" r="1999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课程体系建设</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https://d.book118.com/736203113225010043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2024-09-11T23:23:13.839</cp:lastPrinted>
  <dcterms:created xsi:type="dcterms:W3CDTF">2024-09-11T15:23:13Z</dcterms:created>
  <dcterms:modified xsi:type="dcterms:W3CDTF">2024-09-11T15:23:16Z</dcterms:modified>
</cp:coreProperties>
</file>