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2BB15-F12A-4D86-8149-1E67967C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D090C-BC88-4557-9781-514D52AE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60194-7459-47EA-91D7-A0453DE1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B69EA-830A-4EC0-8AE2-9715D64D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B3CED-6AA3-41D8-807F-05A2B4DA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9B233-2B23-40F5-BBBA-C3993A7F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7FB05-A817-4C95-A7B5-78228CA7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CE710-5949-4E90-985D-074F8F4C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903C3-6EE5-425C-B72A-362512BC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2F01C-6C6F-4107-AF54-0AEA6E46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286B8-FBB3-4089-9A1B-82A0B34A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05203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高考数学专题复习培训课件平面向量与向量方程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平面向量基本概念与性质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向量方程及其解法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平面向量数量积与夹角公式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平面向量在几何中应用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高考真题解析与备考策略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平面向量基本概念与性质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向量定义及表示方法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向量是既有大小又有方向的量，通常用有向线段表示。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向量的表示方法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向量可以用有向线段表示，有向线段的长度表示向量的大小，箭头所指的方向表示向量的方向。向量也可以用小写字母表示，如$vec{a}$、$vec{b}$等。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向量加法运算规则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向量减法运算规则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向量加法与减法运算规则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向量加法满足平行四边形法则或三角形法则。两个向量相加，等于以这两个向量为邻边作平行四边形，这个平行四边形的对角线就是这两个向量的和。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向量减法满足三角形法则。两个向量相减，等于加上这个向量的相反向量。即$vec{a} - vec{b} = vec{a} + (-vec{b})$。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实数与向量相乘，等于将这个向量沿其方向或反方向进行伸缩。正数乘以向量，不改变向量的方向；负数乘以向量，改变向量的方向。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向量数乘运算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实数与向量相乘满足交换律、结合律和分配律。即$lambda(muvec{a}) = (lambdamu)vec{a}$，$(lambda + mu)vec{a} = lambdavec{a} + muvec{a}$，$lambda(vec{a} + vec{b}) = lambdavec{a} + lambdavec{b}$。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向量数乘的性质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向量数乘运算及性质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向量共线条件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两个向量共线的充要条件是它们的坐标成比例。即如果存在一个不为零的实数$lambda$，使得$vec{a} = lambdavec{b}$，则$vec{a}$与$vec{b}$共线。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向量垂直条件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两个向量垂直的充要条件是它们的数量积为零。即如果$vec{a} cdot vec{b} = 0$，则$vec{a}$与$vec{b}$垂直。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向量共线、垂直条件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向量方程及其解法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向量方程概念引入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向量方程是含有向量未知数的等式，通常表示为Ax=b的形式，其中A是矩阵，x是向量未知数，b是已知向量。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向量方程定义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向量方程是线性代数的重要组成部分，广泛应用于物理、工程、经济等领域。在高考数学中，向量方程也是重要考点之一。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向量方程背景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线性方程组与向量方程等价性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任何一个线性方程组都可以转化为向量方程的形式，反之亦然。因此，线性方程组和向量方程在本质上是等价的。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线性方程组与向量方程解法联系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线性方程组的解法可以通过消元法、代入法等方法求解，而向量方程的解法通常通过矩阵运算来求解。两者在解法上有一定的联系，但也有各自的特点。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线性方程组与向量方程关系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克拉默法则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解向量方程方法举例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利用行列式的性质，直接求解向量方程的解。该方法适用于系数矩阵为方阵且行列式不为零的情况。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通过构造迭代格式，逐步逼近方程的解。该方法适用于大型稀疏线性方程组或向量方程的求解。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通过对方程组进行消元，将系数矩阵化为上三角矩阵或下三角矩阵，然后回代求解未知数。该方法适用于一般线性方程组或向量方程的求解。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在力学中，向量方程可以用来描述物体的运动状态，如速度、加速度等。通过求解向量方程，可以得到物体的运动轨迹、速度变化等信息。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在电路分析中，向量方程可以用来描述电路中各元件之间的电压、电流关系。通过求解向量方程，可以得到电路中各点的电压、电流值以及功率等信息。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在经济学中，向量方程可以用来描述市场供求关系、价格变动等经济现象。通过求解向量方程，可以得到市场均衡价格、消费者需求曲线等信息。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实际问题中向量方程应用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平面向量数量积与夹角公式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数量积定义：对于两个平面向量a和b，它们的数量积定义为a·b = |a| × |b| × cosθ，其中θ为向量a和b之间的夹角。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交换律：a·b = b·a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分配律：(a + b)·c = a·c + b·c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结合律：λ(a·b) = (λa)·b = a·(λb)，其中λ为实数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零向量与任何向量的数量积为0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数量积定义及性质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https://d.book118.com/736205203122010043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2024-09-11T11:35:29.311</cp:lastPrinted>
  <dcterms:created xsi:type="dcterms:W3CDTF">2024-09-11T03:35:29Z</dcterms:created>
  <dcterms:modified xsi:type="dcterms:W3CDTF">2024-09-11T03:35:31Z</dcterms:modified>
</cp:coreProperties>
</file>