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4F4813-9289-4145-AD74-61BE7197C8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28C22D-818C-4E45-B6E7-949C62DE83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01AEAD-AE03-4318-8E07-AF138B48BC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1C709C-11F7-4255-B226-8C6E71BC3D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3BD55A-0DF6-4A65-939C-289CB7A991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6B5F17-91EF-45DC-9D1B-C88A764064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1DB4E4-4E86-4AE3-ACFF-2D0C3B9573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7166DF-FB2C-4101-B884-4531CAA33C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2203E5-7D7E-4DE6-AC2A-B8C8916145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0DCCEF-DA6A-4D7A-B760-0C2A761EBB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125193-B746-4F4B-B451-6535CAB033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210031100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纠正及预防措施</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纠正措施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预防措施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质量管理体系</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持续改进</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培训与意识提升</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纠正措施</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纠正措施是指针对已出现的问题或偏差采取的行动，旨在消除或减少其影响，并防止类似问题再次发生。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纠正措施旨在解决现有问题，恢复受影响的活动、过程或状态，并提高整体绩效和可靠性。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通过收集数据、分析过程和结果，确定问题的性质、范围和影响程度。</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识别问题</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识别问题的根本原因，以便采取有效的纠正措施。</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问题根源分析</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评估纠正措施的有效性、可行性和成本效益，确保其能够解决问题并带来改进。</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评估纠正措施</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识别与评估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42" r="10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跟踪与监控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对纠正措施的实施过程进行跟踪和监控，确保其达到预期效果，并及时调整和改进。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制定实施计划</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根据识别和评估结果，制定详细的实施计划，包括责任人、时间表和资源需求等。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实施纠正措施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按照实施计划执行纠正措施，确保其得到有效执行。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实施与跟踪</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预防措施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917" b="291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预防措施是为了消除或降低潜在问题发生的风险而采取的一系列行动。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通过预防措施，降低问题发生的可能性，减少潜在的损失和负面影响。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318" b="173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识别潜在的问题和风险是采取预防措施的前提，需要深入了解业务流程、技术系统等方面可能存在的问题。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对识别出的潜在问题和风险进行评估，分析其发生的可能性和影响程度，为制定预防措施提供依据。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识别与评估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评估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识别</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实施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根据识别和评估的结果，制定并实施预防措施，包括改进业务流程、优化技术系统、加强培训和意识提升等。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跟踪</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对预防措施的实施情况进行跟踪和监控，确保措施的有效性并及时调整和完善，同时收集相关数据和反馈，为后续的改进提供支持。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实施与跟踪</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质量管理体系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https://d.book118.com/736210031100010051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2024-09-17T02:41:05.442</cp:lastPrinted>
  <dcterms:created xsi:type="dcterms:W3CDTF">2024-09-16T18:41:05Z</dcterms:created>
  <dcterms:modified xsi:type="dcterms:W3CDTF">2024-09-16T18:41:07Z</dcterms:modified>
</cp:coreProperties>
</file>