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DCC86-68FA-4F1C-A3A0-6BB594BAC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9DA2B-EDFB-4B82-8B3F-26EE782FD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AD06D-D437-4597-AF97-DB7B7FD4B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EBCE0F-098E-42D7-9DF3-98A07EE00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84AD3F-893D-44DC-8AFB-E8850EE4F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601A0B-E91F-4F92-9F71-5B12D7B86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0F74B9-0AF2-4F4E-BCE1-0AC2D4995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B0F2F-8721-4427-837D-F623D9896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B8F0E0-C505-481C-814F-B21787009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4FD6C-84F3-4099-AA9A-9924A39CA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DA50A-F4CD-4BF8-B528-EF92FCA76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210055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网易行业复工报告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网易行业复工情况概述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疫情对网易行业的影响分析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网易行业复工面临的挑战和困难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网易行业复工后的应对策略和措施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网易行业复工后的展望和发展趋势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应对新冠疫情带来的挑战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新冠疫情对全球经济造成了严重冲击，网易公司也受到了影响。为了应对这一挑战，网易公司积极采取了一系列措施，包括推迟复工时间、加强员工健康监测、提供远程办公支持等，以确保员工的安全和健康。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推动行业复苏和发展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逐渐得到控制，各行各业开始逐步复苏。网易公司作为互联网行业的领军企业之一，有责任也有能力推动行业的复苏和发展。通过发布行业复工报告，网易公司希望与业界分享经验、共同探讨未来发展趋势，为行业的健康发展做出贡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网易公司内部复工情况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报告将详细介绍网易公司在复工过程中的各项措施和成果，包括员工健康监测、办公场所消毒、远程办公支持等方面的情况。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行业复工现状及趋势分析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报告将对互联网行业整体的复工情况进行概述，并分析当前面临的挑战和机遇。同时，结合网易公司的实践经验，探讨未来行业发展的趋势和前景。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合作伙伴支持及案例分享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报告将展示网易公司与合作伙伴在复工过程中的协作和支持，分享一些成功的案例和经验，以期为其他企业提供借鉴和参考。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网易行业复工情况概述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复工时间和进度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复工时间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自2023年2月6日起，网易公司全面启动复工。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复工进度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截至2023年2月10日，公司整体复工率已达95%以上，各部门均已恢复正常工作状态。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公司整体复工率高达98%，其中技术、产品、市场等核心部门复工率均达到100%。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员工返岗情况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员工返岗积极，除个别因疫情原因无法及时返岗的员工外，其余员工均已按时到岗。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17" r="2271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复工率和员工返岗情况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业务恢复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公司各项业务已全面恢复，包括在线游戏、互联网广告、电商等领域均呈现出强劲的发展势头。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公司整体运营状况良好，各部门协同高效，确保了公司业务的稳定推进。同时，公司还积极采取多项措施，如加强内部培训、优化工作流程等，以进一步提升运营效率。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业务恢复和运营情况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疫情对网易行业的影响分析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疫情期间，网易所处的互联网行业受到了一定程度的冲击，用户在线时长和消费意愿有所下降。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行业整体受冲击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875" r="23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数字化转型加速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部分中小企业因疫情而倒闭或转型，行业竞争格局发生了一定程度的变化。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疫情推动了企业数字化转型的进程，云计算、大数据、人工智能等技术在行业中的应用更加广泛。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在线教育业务增长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疫情期间，网易有道在线教育业务迎来了快速增长，用户数量和活跃度大幅提升。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游戏业务受影响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虽然疫情期间用户在线娱乐需求增加，但网易游戏业务受到版号限制和市场竞争加剧的影响，收入表现不佳。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电商业务增长放缓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受到物流受阻和消费者购买力下降的影响，网易严选等电商业务增长放缓。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疫情对网易业务的影响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员工健康和安全保障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网易积极采取各项措施保障员工的健康和安全，如提供防疫物资、加强办公区域消毒等。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员工心理压力增加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疫情期间，员工面临的工作压力和心理压力有所增加，网易加强了员工心理健康关怀和辅导。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远程办公成为常态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疫情期间，网易员工普遍采用远程办公方式，提高了工作效率和灵活性。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疫情对员工的影响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https://d.book118.com/736210055040010045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2024-09-13T22:05:09.866</cp:lastPrinted>
  <dcterms:created xsi:type="dcterms:W3CDTF">2024-09-13T14:05:09Z</dcterms:created>
  <dcterms:modified xsi:type="dcterms:W3CDTF">2024-09-13T14:05:11Z</dcterms:modified>
</cp:coreProperties>
</file>