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42883-633D-4A25-84FC-DB84899E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B02EA-DD76-4633-9211-1472890B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7D06F-18C8-45CE-B786-4BA018940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8E1C4-C869-46C6-9E81-6C21C386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A7236-B760-4621-B70D-A53EF3CE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4AA34-CAC7-4B01-9A86-0C30A6AB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BBCC1-5F74-4953-A151-E24D01E0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12D28-83D6-46A6-90DE-0AD8B486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834A0-678F-420F-B3B3-F9B13409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23933-9980-4813-8CA2-2ECB874B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2BC76-FA07-4DB0-A234-62780A6C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2001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人工智能助推智慧旅游服务的经验与实践探索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人工智能技术在智慧旅游服务中的应用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智慧旅游服务实践经验分享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人工智能助推智慧旅游服务的挑战与机遇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智慧旅游服务的发展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随着旅游业的快速发展，游客对旅游服务的需求日益多样化、个性化。智慧旅游服务通过运用人工智能等先进技术，为游客提供更加便捷、高效、个性化的旅游体验。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人工智能在智慧旅游中的应用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人工智能技术在智慧旅游服务中发挥着越来越重要的作用，如自然语言处理、机器学习、深度学习等技术被广泛应用于旅游推荐、智能导游、旅游大数据分析等领域，为旅游业的发展注入了新的动力。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智慧旅游服务领域的研究起步较早，已经形成了较为完善的研究体系。研究内容主要涉及旅游推荐系统、智能导游系统、旅游大数据分析等方面。同时，国外在智慧旅游服务实践方面也取得了显著成果，如迪士尼、谷歌等公司推出的智能旅游服务产品受到了广泛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智慧旅游服务领域的研究相对较晚，但近年来发展迅速。研究内容主要涉及智慧旅游服务体系建设、旅游大数据分析与应用、智能导游系统开发等方面。同时，国内在智慧旅游服务实践方面也取得了重要进展，如携程、去哪儿等旅游企业推出的智能旅游产品受到了游客的欢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研究目的：本文旨在探讨人工智能在智慧旅游服务中的应用与实践，分析其在提升旅游服务质量、提高游客满意度等方面的作用，为智慧旅游服务的进一步发展提供理论支持和实践指导。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：本文的研究对于推动智慧旅游服务的发展具有重要意义。首先，通过深入研究人工智能在智慧旅游服务中的应用与实践，可以为旅游企业提供更加精准的市场分析和用户需求洞察，帮助企业制定更加科学合理的营销策略和产品创新方案。其次，本文的研究可以为政府部门和相关机构提供决策参考和政策建议，推动智慧旅游服务的规范化和标准化发展。最后，本文的研究还可以为学术界提供新的研究思路和方法论支持，推动智慧旅游服务领域的学术交流和合作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人工智能技术在智慧旅游服务中的应用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语音交互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通过自然语言处理技术，实现语音导游、语音问答等语音交互功能，提供更加便捷、个性化的旅游服务。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文本挖掘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利用自然语言处理技术对旅游评论、游记等文本信息进行挖掘和分析，提取游客的情感、需求和偏好等信息，为旅游产品和服务提供优化建议。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7" r="9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基于机器学习技术的推荐算法，根据游客的历史行为、偏好和需求等信息，为游客提供个性化的旅游推荐服务，如景点、酒店、餐饮等。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利用机器学习技术构建预测模型，对旅游市场的趋势、游客流量、旅游收入等进行预测和分析，为旅游企业和政府部门提供决策支持。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通过深度学习技术对旅游图片、视频等图像信息进行识别和分类，提供更加准确、智能的图像搜索和推荐服务。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利用深度学习技术对游客的情感进行分析和识别，了解游客对旅游产品和服务的满意度和情感倾向，为旅游企业提供改进和优化建议。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通过计算机视觉技术，实现虚拟导游功能，让游客在旅游过程中获得更加生动、形象的导览体验。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虚拟导游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利用计算机视觉技术进行人脸识别，实现游客身份验证、门禁控制等安全管理功能，提高旅游安全性。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智慧旅游服务实践经验分享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287" r="16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个性化旅游推荐系统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基于用户画像的推荐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通过分析用户的历史行为、兴趣偏好、社交关系等多维度数据，构建用户画像，为用户提供个性化的旅游推荐服务。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基于旅游资源的推荐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整合各类旅游资源，包括景点、酒店、餐饮、娱乐等，通过智能算法为用户提供符合其需求的旅游资源推荐。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基于协同过滤的推荐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利用用户的历史行为和偏好，发现具有相似兴趣的用户群体，将群体内其他用户喜欢的旅游资源推荐给新用户。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https://d.book118.com/736212001134010041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2024-09-08T12:37:30.612</cp:lastPrinted>
  <dcterms:created xsi:type="dcterms:W3CDTF">2024-09-08T04:37:30Z</dcterms:created>
  <dcterms:modified xsi:type="dcterms:W3CDTF">2024-09-08T04:37:32Z</dcterms:modified>
</cp:coreProperties>
</file>