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B457E-E501-481D-8583-BB28C0A57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D8393-CC10-44C6-A3BA-40DA857B6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49548-9CE3-40CF-AE42-3AC8A026E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9D855-FF1A-437D-AB27-BA6396763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05564F-F735-4889-A2E0-FD3CF3A5B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699EFD-FF86-4DBA-8573-40E2A749B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540AA-3018-4C6A-AEC5-EA10A6077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775CA-B268-4D92-8C7A-5570862E3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E0A74-9EB1-4750-BB53-0F884DE9C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64B86-3E48-4602-AF7D-496ED8599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B7FBD-C542-42C5-9671-0B803AB78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12155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律权利概述\n## 1.法律权利的基本概念与分类\n### 1.1法律权利的定义及其构成要素\n### 1.2法律权利的分类及其特点\n### 1.3法律权利与法律义务的关系\n## 2.法律权利的来源与保护\n### 2.1法律权利的来源及其性质\n### 2.2法律权利的保护及其原则\n### 2.3法律权利的实现及其途径\n## 3.法律权利的限制与救济\n### 3.1法律权利的限制及其原因\n### 3.2法律权利的救济及其方式\n### 3.3法律权利的平衡及其意义\n## 4.法律权利的实践与应用\n### 4.1法律权利在立法中的应用及其影响\n### 4.2法律权利在司法中的应用及其效果\n### 4.3法律权利在行政中的应用及其问题\n## 5.法律权利的发展趋势与挑战\n### 5.1法律权利发展的国际趋势及其影响\n### 5.2法律权利发展面临的挑战及其原因\n### 5.3法律权利发展的未来展望及其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法律权利概述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法律权利的基本概念与分类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法律权利是指法律赋予个人或团体的权利和利益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权利：法律赋予的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，如言论自由、财产权等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利益：法律赋予的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物质利益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，如退休金、抚恤金等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法律权利的构成要素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：法律权利的主体，即享有法律权利的个人或团体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：法律权利的主体所享有的权利和利益的对象，如言论自由的对象是言论行为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：法律权利的具体内容，即主体享有的权利和利益的具体表现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法律权利的定义及其构成要素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法律权利的分类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：宪法和法律赋予公民的基本权利，如人身权、财产权等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：公民参与国家政治生活的权利，如选举权、被选举权等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：公民在经济领域享有的权利，如经营权、债权等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：公民在社会生活中享有的权利，如教育权、劳动权等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法律权利的特点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：法律权利是由法律明确规定的，非法律规定的权利不属于法律权利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可诉性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：法律权利受到侵害时，可以提起诉讼，要求法律救济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可放弃性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：法律权利的主体可以自愿放弃其享有的法律权利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法律权利的分类及其特点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对立统一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：法律权利与法律义务是相互对立又相互统一的，一方的存在以另一方的存在为前提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相互依存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：法律权利与法律义务相互依存，一方的实现需要另一方履行义务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相互制约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：法律权利与法律义务相互制约，一方的权利范围受到另一方的义务限制</a:t>
                </a:r>
                <a:endParaRPr/>
              </a:p>
            </p:txBody>
          </p:sp>
          <p:sp>
            <p:nvSpPr>
              <p:cNvPr id="20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法律权利与法律义务的关系</a:t>
                </a:r>
                <a:endParaRPr/>
              </a:p>
            </p:txBody>
          </p:sp>
          <p:sp>
            <p:nvSpPr>
              <p:cNvPr id="20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立法：法律权利的设定需要考虑法律义务的来源和范围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司法：法律权利的实现需要法律义务的履行作为前提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行政：法律权利的保障需要行政机关履行法律义务</a:t>
                </a:r>
                <a:endParaRPr/>
              </a:p>
            </p:txBody>
          </p:sp>
          <p:sp>
            <p:nvSpPr>
              <p:cNvPr id="21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法律权利与法律义务的关系在立法、司法、行政等方面的表现</a:t>
                </a:r>
                <a:endParaRPr/>
              </a:p>
            </p:txBody>
          </p:sp>
          <p:sp>
            <p:nvSpPr>
              <p:cNvPr id="21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法律权利与法律义务的关系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法律权利的来源与保护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法律权利的来源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：宪法是法律权利的主要来源，规定了公民的基本权利和义务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：法律是法律权利的次要来源，规定了公民的具体权利和义务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：国际法是法律权利的补充来源，规定了国际公约和条约所确认的权利和义务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法律权利的性质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：法律权利是由法律明确规定的，非法律规定的权利不属于法律权利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可诉性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：法律权利受到侵害时，可以提起诉讼，要求法律救济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可放弃性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：法律权利的主体可以自愿放弃其享有的法律权利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法律权利的来源及其性质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法律权利的保护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：通过立法明确法律权利的内容和范围，制定保护法律权利的法律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：通过司法审判，维护法律权利的实现，制裁侵犯法律权利的行为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：通过行政机关履行法律义务，保障法律权利的实现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法律权利保护的原则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：法律权利的保护适用于所有公民，不因民族、种族、性别、职业等因素而有所区别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：法律权利的保护必须在法律规定的范围内进行，遵循法律程序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人权原则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：法律权利的保护以尊重和保障人权为根本目的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法律权利的保护及其原则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法律权利的实现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内在实现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：法律权利主体通过自己的行为，实现法律权利的内容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外在实现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：法律权利主体通过法律途径，如司法审判、行政救济等，实现法律权利的内容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法律权利实现的途径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司法途径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：通过司法审判，确认法律权利主体的权利，制裁侵犯法律权利的行为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行政途径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：通过行政机关履行法律义务，保障法律权利的实现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社会途径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：通过社会组织、民间力量等，协助法律权利的实现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法律权利的实现及其途径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法律权利的限制与救济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法律权利的限制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宪法限制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：宪法规定公民的基本权利和义务，对法律权利进行限制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法律限制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：法律规定公民的具体权利和义务，对法律权利进行限制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国际法限制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：国际法规定国际公约和条约所确认的权利和义务，对法律权利进行限制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法律权利限制的原因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：为了保护公共利益，需要对法律权利进行限制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他人权利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：为了保护他人的权利，需要对法律权利进行限制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法律秩序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：为了维护法律秩序，需要对法律权利进行限制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法律权利的限制及其原因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https://d.book118.com/736212155043010053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法律权利概述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2024-09-19T22:44:55.584</cp:lastPrinted>
  <dcterms:created xsi:type="dcterms:W3CDTF">2024-09-19T14:44:55Z</dcterms:created>
  <dcterms:modified xsi:type="dcterms:W3CDTF">2024-09-19T14:44:57Z</dcterms:modified>
</cp:coreProperties>
</file>