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802B3-6576-4FDE-B6AA-7DD33EC00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AD408-2ABA-4B7F-A94D-573C49B7B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1D670-C510-49D4-87FF-B5C2EC7B7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415F2-8BCF-4050-A7AD-67F57A6C2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76CE1A-0283-44B1-A0FF-B241960C9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88F28C-5CE8-4698-81AA-3FED3D0CF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6B2D65-6FD7-4985-A0C0-2D63BEEE1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75A37-01B3-4393-98CD-9C6FBC671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5F144-4C12-4021-BDF2-98A6A5D52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92D61-365C-4652-956E-D78057FE4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7B115-AEF1-4B12-A87F-298E5DE82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1224023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路工程施工组织设计\n## 1.公路工程施工组织设计概述\n### 1.1公路工程施工组织设计的定义与作用\n### 1.2公路工程施工组织设计的基本原则\n### 1.3公路工程施工组织设计的类型及选择\n## 2.公路工程施工组织设计的主要内容\n### 2.1施工项目管理机构的设置与职责\n### 2.2施工进度计划的编制与控制\n### 2.3施工资源供应与配置\n## 3.公路工程施工组织设计的优化方法\n### 3.1施工组织设计的动态优化\n### 3.2施工组织设计的并行与协同优化\n### 3.3施工组织设计的智能化优化\n## 4.公路工程施工组织设计的实施与评估\n### 4.1施工组织设计的实施与监督\n### 4.2施工组织设计的调整与改进\n### 4.3施工组织设计的评估与反馈\n## 5.公路工程施工组织设计实例分析\n### 5.1某公路工程施工组织设计案例介绍\n### 5.2案例中施工组织设计的关键要素分析\n### 5.3案例中施工组织设计的实施效果评价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公路工程施工组织设计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公路工程施工组织设计概述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公路工程施工组织设计是一种系统性的规划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旨在优化施工过程中的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施工组织设计的作用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工程按计划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水平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公路工程施工组织设计的定义与作用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公路工程施工组织设计的基本原则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的基本原则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系统性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：确保各项施工活动协调一致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实用性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：结合工程实际，因地制宜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动态性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：根据施工进度和实际情况进行调整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经济性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：优化资源配置，降低成本</a:t>
            </a:r>
            <a:endParaRPr/>
          </a:p>
        </p:txBody>
      </p:sp>
      <p:cxnSp>
        <p:nvCxnSpPr>
          <p:cNvPr id="17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公路工程施工组织设计的类型及选择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3" name="组合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4" name="组合 18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施工组织设计的类型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线性组织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：按施工顺序依次进行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平行组织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：同时进行多个施工环节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交叉组织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：多个施工环节交叉进行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9" name="组合 18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施工组织设计的选择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工程特点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施工条件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选择合适的组织设计类型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施工周期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工程质量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公路工程施工组织设计的主要内容</a:t>
            </a:r>
            <a:endParaRPr/>
          </a:p>
        </p:txBody>
      </p:sp>
      <p:sp>
        <p:nvSpPr>
          <p:cNvPr id="19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施工项目管理机构的设置与职责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9" name="组合 19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0" name="组合 19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施工项目管理机构的设置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根据工程规模和特点设置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职能部门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项目团队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5" name="组合 20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施工项目管理机构的职责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项目规划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资源调配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进度控制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施工进度计划的编制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总体进度计划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分部进度计划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横道图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等工具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施工进度计划的控制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实际进度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计划进度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确保工程按计划进行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施工方法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施工进度计划的编制与控制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施工资源的供应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物资资源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资源供应计划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资源调配方案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施工资源的配置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资源供应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进行合理配置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资源利用效率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成本效益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施工资源供应与配置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公路工程施工组织设计的优化方法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施工组织设计的动态优化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动态优化的方法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项目管理信息系统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（PMIS）进行实时监控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施工进度和资源状况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动态优化的效果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https://d.book118.com/736212240235010050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公路工程施工组织设计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2024-09-16T11:44:03.912</cp:lastPrinted>
  <dcterms:created xsi:type="dcterms:W3CDTF">2024-09-16T03:44:03Z</dcterms:created>
  <dcterms:modified xsi:type="dcterms:W3CDTF">2024-09-16T03:44:05Z</dcterms:modified>
</cp:coreProperties>
</file>