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FDD2C-F6ED-4D59-A8B0-E28EF68E5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AF142-3FD2-453B-8C2E-F9A25A32D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264BF-655D-4D53-847F-166CF0758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49441-AF83-468E-B920-6424E749D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EC009-86CC-4BBB-BAB0-09A786388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7C8405-87A4-4219-A4F7-187C6695E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C0D468-E46D-4CF6-ABC6-92DAAA7B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54B9F-432B-4C29-A9AA-07BC6C62B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CB039-A08C-4EDC-B53B-1B126F5DB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EA8DA-5732-4F97-B646-3753C0D84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5A8C5-0A72-4042-8FE4-8C583F0FE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27" Type="http://schemas.openxmlformats.org/officeDocument/2006/relationships/tags" Target="../tags/tag193.xml" /><Relationship Id="rId28" Type="http://schemas.openxmlformats.org/officeDocument/2006/relationships/tags" Target="../tags/tag194.xml" /><Relationship Id="rId29" Type="http://schemas.openxmlformats.org/officeDocument/2006/relationships/tags" Target="../tags/tag195.xml" /><Relationship Id="rId3" Type="http://schemas.openxmlformats.org/officeDocument/2006/relationships/tags" Target="../tags/tag169.xml" /><Relationship Id="rId30" Type="http://schemas.openxmlformats.org/officeDocument/2006/relationships/tags" Target="../tags/tag196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22" Type="http://schemas.openxmlformats.org/officeDocument/2006/relationships/tags" Target="../tags/tag244.xml" /><Relationship Id="rId23" Type="http://schemas.openxmlformats.org/officeDocument/2006/relationships/tags" Target="../tags/tag245.xml" /><Relationship Id="rId24" Type="http://schemas.openxmlformats.org/officeDocument/2006/relationships/tags" Target="../tags/tag246.xml" /><Relationship Id="rId25" Type="http://schemas.openxmlformats.org/officeDocument/2006/relationships/tags" Target="../tags/tag247.xml" /><Relationship Id="rId26" Type="http://schemas.openxmlformats.org/officeDocument/2006/relationships/tags" Target="../tags/tag248.xml" /><Relationship Id="rId27" Type="http://schemas.openxmlformats.org/officeDocument/2006/relationships/tags" Target="../tags/tag249.xml" /><Relationship Id="rId28" Type="http://schemas.openxmlformats.org/officeDocument/2006/relationships/tags" Target="../tags/tag250.xml" /><Relationship Id="rId29" Type="http://schemas.openxmlformats.org/officeDocument/2006/relationships/tags" Target="../tags/tag251.xml" /><Relationship Id="rId3" Type="http://schemas.openxmlformats.org/officeDocument/2006/relationships/tags" Target="../tags/tag225.xml" /><Relationship Id="rId30" Type="http://schemas.openxmlformats.org/officeDocument/2006/relationships/tags" Target="../tags/tag252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14121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船舶结构优化设计与性能分析研究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WPS,a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船舶结构优化设计研究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船舶性能分析研究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船舶与海洋工程领域的前沿技术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船舶与海洋工程领域的未来发展展望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船舶结构优化设计研究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船舶结构优化设计方法</a:t>
            </a:r>
            <a:endParaRPr lang="zh-CN" altLang="en-US"/>
          </a:p>
        </p:txBody>
      </p:sp>
      <p:sp>
        <p:nvSpPr>
          <p:cNvPr id="104905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结构优化设计软件：如ANSYS、NASTRAN等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优化设计流程：包括需求分析、方案设计、优化计算、结果分析等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结构优化设计：通过优化设计方法，提高船舶结构强度和稳定性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优化设计方法：包括有限元分析、拓扑优化、形状优化等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船舶结构优化设计案例分析</a:t>
            </a:r>
            <a:endParaRPr lang="zh-CN" altLang="en-US"/>
          </a:p>
        </p:txBody>
      </p:sp>
      <p:sp>
        <p:nvSpPr>
          <p:cNvPr id="10491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案例一：某型船舶结构优化设计，通过优化船体结构，提高船舶的稳定性和抗沉性。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案例二：某型船舶结构优化设计，通过优化船体结构，提高船舶的航速和燃油经济性。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案例三：某型船舶结构优化设计，通过优化船体结构，提高船舶的抗腐蚀性和耐久性。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案例四：某型船舶结构优化设计，通过优化船体结构，提高船舶的抗冲击性和抗疲劳性。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船舶结构优化设计发展趋势</a:t>
            </a:r>
            <a:endParaRPr lang="zh-CN" altLang="en-US"/>
          </a:p>
        </p:txBody>
      </p:sp>
      <p:sp>
        <p:nvSpPr>
          <p:cNvPr id="1049160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轻量化设计：采用轻质材料，降低船舶重量，提高燃油效率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模块化设计：将船舶结构模块化，便于组装和维护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智能化设计：利用计算机辅助设计，提高设计效率和质量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环保设计：采用环保材料和工艺，降低船舶对环境的影响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安全性设计：提高船舶抗风浪、抗碰撞等性能，保障航行安全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舒适性设计：优化船舶内部布局和设施，提高乘客和船员的舒适度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船舶结构优化设计面临的挑战</a:t>
            </a:r>
            <a:endParaRPr lang="zh-CN" altLang="en-US"/>
          </a:p>
        </p:txBody>
      </p:sp>
      <p:sp>
        <p:nvSpPr>
          <p:cNvPr id="1049234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6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8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0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2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6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8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4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6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材料选择：需要选择合适的材料来满足船舶的强度、刚度和耐腐蚀性要求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计算模型：需要建立精确的计算模型，以模拟船舶在各种工况下的性能表现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优化方法：需要选择合适的优化方法，如遗传算法、神经网络等，以提高优化效果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结构设计：需要设计出既满足船舶性能要求又具有良好稳定性和耐久性的结构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船舶性能分析研究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船舶性能分析方法</a:t>
            </a:r>
            <a:endParaRPr lang="zh-CN" altLang="en-US"/>
          </a:p>
        </p:txBody>
      </p:sp>
      <p:sp>
        <p:nvSpPr>
          <p:cNvPr id="104939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振动分析：通过模态分析（Modal Analysis）研究船舶在波浪、风等外力作用下的振动特性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疲劳寿命分析：通过疲劳寿命分析（Fatigue Life Analysis）评估船舶结构的使用寿命和可靠性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流体力学分析：通过计算流体动力学（CFD）模拟船舶在流体中的运动和受力情况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结构力学分析：通过有限元分析（FEA）模拟船舶结构在载荷作用下的变形和应力分布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船舶性能分析案例分析</a:t>
            </a:r>
            <a:endParaRPr lang="zh-CN" altLang="en-US"/>
          </a:p>
        </p:txBody>
      </p:sp>
      <p:sp>
        <p:nvSpPr>
          <p:cNvPr id="1049454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8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6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案例三：某型船舶在装载不同货物时的性能分析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案例四：某型船舶在节能减排方面的性能分析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4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案例一：某型船舶在航行过程中的性能分析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6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案例二：某型船舶在恶劣海况下的性能分析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船舶性能分析发展趋势</a:t>
            </a:r>
            <a:endParaRPr lang="zh-CN" altLang="en-US"/>
          </a:p>
        </p:txBody>
      </p:sp>
      <p:sp>
        <p:nvSpPr>
          <p:cNvPr id="1049516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8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0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2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4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8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0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6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6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数字化技术：利用计算机仿真技术进行性能分析，提高分析精度和效率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综合评估：综合考虑船舶的各个性能指标，进行综合性能评估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智能化技术：利用人工智能技术进行船舶性能分析，提高分析的智能化水平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绿色环保：关注船舶的节能减排性能，提高船舶的环保性能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https://d.book118.com/736214121152010031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Office Theme</vt:lpstr>
      <vt:lpstr>船舶结构优化设计与性能分析研究</vt:lpstr>
      <vt:lpstr>目录</vt:lpstr>
      <vt:lpstr>添加章节标题</vt:lpstr>
      <vt:lpstr>船舶结构优化设计研究</vt:lpstr>
      <vt:lpstr>PowerPoint Presentation</vt:lpstr>
      <vt:lpstr>船舶结构优化设计方法</vt:lpstr>
      <vt:lpstr>船舶结构优化设计案例分析</vt:lpstr>
      <vt:lpstr>船舶结构优化设计发展趋势</vt:lpstr>
      <vt:lpstr>船舶结构优化设计面临的挑战</vt:lpstr>
      <vt:lpstr>船舶性能分析研究</vt:lpstr>
      <vt:lpstr>PowerPoint Presentation</vt:lpstr>
      <vt:lpstr>船舶性能分析方法</vt:lpstr>
      <vt:lpstr>船舶性能分析案例分析</vt:lpstr>
      <vt:lpstr>船舶性能分析发展趋势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2024-08-30T08:52:48.885</cp:lastPrinted>
  <dcterms:created xsi:type="dcterms:W3CDTF">2024-08-30T00:52:48Z</dcterms:created>
  <dcterms:modified xsi:type="dcterms:W3CDTF">2024-08-30T00:52:51Z</dcterms:modified>
</cp:coreProperties>
</file>