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F1AB9-81CE-45E2-B8EF-5C03E63C9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950AF1-0128-42CB-9953-390695A7E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0F57DD-34BD-4685-94AC-7131E0F3C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ADD556-6FB1-4AE6-873C-530F59243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B98B8B-C965-4B5F-977C-EA41D3E8D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F0E4B7-B04A-4DD4-80A5-9B66A3DFD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DCBEB7-FFC6-4833-AEE3-3A5A40A2E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5541B4-3D0B-401A-A193-0EBFC4FAA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F640FD-F591-4099-8110-44EC7085C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D65D50-D395-4F3B-98BD-D9A98B2E3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E9A7C-E141-4E33-81CA-7DDC03947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21502004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品牌产品营销策略分析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品牌产品概述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品牌营销策略分析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竞品营销策略分析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品牌产品营销策略建议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案例分享与总结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品牌产品概述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品牌产品是指在市场上具有一定知名度和美誉度的产品，通常具有独特的品牌形象和品牌价值。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品牌产品通常具有较高的品质标准、独特的设计、优质的服务等特点，能够满足消费者的特定需求和期望。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产品定义与特点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产品市场定位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品牌产品的市场定位是根据其特点、优势和市场环境等因素确定的，旨在使其在消费者心中占据独特的地位。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市场定位的策略包括差异化定位、目标市场定位、竞争定位等，目的是使品牌产品在市场上具有较高的知名度和竞争力。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25" r="14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品牌产品的目标客户群体是根据其特点、需求和市场定位等因素确定的，通常是具有特定需求和偏好的消费者。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客户群体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针对不同的客户群体，品牌产品的营销策略和服务方式也会有所不同，目的是更好地满足客户需求和提高客户满意度。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产品目标客户群体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品牌营销策略分析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明确品牌的目标市场，根据市场特点、消费者需求和竞争态势进行定位。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716" r="8716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塑造独特的品牌形象，包括品牌个性、品牌文化和品牌价值观，以区别于竞争对手。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品牌形象定位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根据目标市场需求和品牌形象，对产品进行差异化定位，以满足消费者需求。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公关传播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利用公关活动、新闻发布、危机公关等形式，提升品牌形象和信誉度。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口碑传播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通过消费者口碑、社交媒体等途径，实现品牌信息的传播和扩散。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广告传播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通过各种广告媒体，如电视、网络、户外广告等，进行品牌宣传和产品推广。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品牌传播策略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利用电商平台、官方网站等线上渠道，拓展销售渠道和提高品牌知名度。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多元化渠道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建立实体店、专卖店等线下销售渠道，提供面对面的服务和体验。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根据市场需求和消费者行为，选择合适的销售渠道，实现线上线下融合发展。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品牌渠道策略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根据产品成本和预期利润制定价格，以保证盈利和竞争力。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市场导向定价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根据市场需求和竞争态势制定价格，以提高市场份额和销售量。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价值导向定价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根据产品价值和消费者心理预期制定价格，以提高消费者满意度和忠诚度。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品牌价格策略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竞品营销策略分析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https://d.book118.com/736215020042010054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2024-09-21T07:39:20.366</cp:lastPrinted>
  <dcterms:created xsi:type="dcterms:W3CDTF">2024-09-20T23:39:20Z</dcterms:created>
  <dcterms:modified xsi:type="dcterms:W3CDTF">2024-09-20T23:39:22Z</dcterms:modified>
</cp:coreProperties>
</file>