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91111-7EE8-4E92-946A-FA5043602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51F5B-9EEB-4DD8-9E45-00A8688C5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95BF8-6C7A-4463-8A7B-E819BB2DD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30BB33-EA2D-4E8B-BF35-9595AB959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172956-03F3-472D-BF1F-C3274B58C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95FCD1-1029-479B-8E84-0C294D576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B591EE-ADA1-4547-AD2E-92DD26BB1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E92301-1BA7-4FA8-AA4C-C2DE015BC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7DC386-138D-4EB3-BC01-A611F9EB7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EE2E5-3DE1-4B49-B086-BADAB13CF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07622-21C4-47C6-92B2-F0BB71357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1504515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工程建设施工质量管理体系的质量问题解决技巧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质量问题识别与分类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质量问题解决流程与策略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施工现场质量监控与改进措施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预防措施与持续改进计划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工程建设施工质量问题频发，严重影响工程安全和使用寿命，造成巨大经济损失和社会影响。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提高工程建设施工质量是保障人民生命财产安全、促进社会经济发展的重要举措。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完善工程建设施工质量管理体系，提升质量管理水平，对于推动行业健康、可持续发展具有重要意义。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93" r="19393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工程建设施工质量管理体系是针对工程建设施工过程中的质量问题，通过一系列的管理活动和手段，对施工质量进行全面、全员、全过程的管理和控制。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工程建设施工质量管理体系的建立和运行，有助于提高施工企业的质量管理水平，提升工程质量，降低质量成本，增强企业市场竞争力。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质量管理体系是指在质量方面指挥和控制组织的管理体系，包括制定质量方针、目标以及质量策划、质量控制、质量保证和质量改进等活动。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质量问题识别与分类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质量问题定义及识别方法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质量问题定义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在工程建设过程中，与施工标准、设计要求或合同约定不符的质量状况。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通过检查、测量、试验等手段，对施工过程中的质量状况进行实时监控，发现不符合要求的情况及时记录并分类。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质量问题分类与特点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根据性质和影响程度，质量问题可分为严重质量问题、一般质量问题和轻微质量问题。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严重质量问题通常涉及结构安全、使用功能等，影响较大，需立即采取措施；一般质量问题影响较小，但需及时整改；轻微质量问题对工程整体影响不大，但也应注意改进。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混凝土强度不足。原因可能是原材料质量不合格、配合比设计不合理或施工养护不当。解决方法包括更换合格原材料、调整配合比和加强施工养护。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钢筋间距不符合要求。原因可能是钢筋加工不精确、定位措施不到位或混凝土浇筑振捣影响。解决方法包括提高钢筋加工精度、加强定位措施和控制混凝土浇筑振捣。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管道渗漏。原因可能是管道材料质量差、接口处理不当或施工损坏。解决方法包括更换合格管道材料、加强接口处理和避免施工损坏。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常见质量问题案例分析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质量问题解决流程与策略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效果验证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对解决方案的实施效果进行验证，确保问题不再出现或影响程度降低。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按照解决方案的要求，组织相关人员进行实施，确保问题得到有效解决。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制定解决方案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根据问题性质和影响程度，制定相应的解决方案，包括临时措施和长期改进措施。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通过检查、测试、验收等手段，及时发现并记录质量问题。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对问题进行深入调查，找出根本原因，明确问题性质和影响范围。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质量问题解决流程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125" r="24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针对不同类型的质量问题，制定相应的解决策略，如技术策略、管理策略等。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针对性策略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改进性策略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综合性策略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通过加强质量管理，提高过程控制能力，预防质量问题的发生。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针对已发生的质量问题，进行深入分析，找出根本原因，制定改进措施，防止问题再次发生。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综合运用各种管理手段和技术手段，全面解决质量问题，提高工程质量水平。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质量问题解决策略制定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917" b="169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责任共担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经验共享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跨部门协作与沟通在解决问题中的作用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通过跨部门沟通，实现信息共享，让相关部门及时了解质量问题的情况和解决方案。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通过跨部门协作，明确各部门的责任和任务，形成共同解决问题的合力。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跨部门协作可以整合各方资源，共同解决质量问题，提高解决问题的效率。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跨部门沟通可以促进经验共享，让各部门之间相互学习、借鉴，提高解决问题的能力。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https://d.book118.com/736215045153010050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2024-09-16T02:17:51.916</cp:lastPrinted>
  <dcterms:created xsi:type="dcterms:W3CDTF">2024-09-15T18:17:51Z</dcterms:created>
  <dcterms:modified xsi:type="dcterms:W3CDTF">2024-09-15T18:17:54Z</dcterms:modified>
</cp:coreProperties>
</file>