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68AF93-9C9F-4D64-8275-886CE87C3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AC10D-D583-48D8-98D9-983E283EB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7C1339-EBC5-42EA-AAC1-89E4FCA88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A4E574-52C3-411E-9428-8D724AE4C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AC34F4-9F7B-4560-91BA-D1B4F5EBBE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4AE95A-AB22-4261-A043-3E682AFF41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EB6316-7501-4993-B7B0-12523390D8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D8C8BF-9C09-4E74-AD92-DC5B48E7FD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A29EED-CF31-44A6-87EF-C4DF5CD93A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421AED-BDAB-4C47-A1FB-A0690536B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C0429-7A57-43D4-89E0-6A8EDE25DD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21515510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皮肤科护理中的中医按摩在皮肤病管理中的应用</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中医按摩基本原理与技巧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常见皮肤病类型及其管理策略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中医按摩在各类皮肤病管理中的应用实例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注意事项与禁忌症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中医按摩作为传统医学的重要组成部分，在皮肤病管理中具有独特的优势和应用价值。本研究旨在探讨中医按摩在皮肤科护理中的具体应用及其对患者皮肤健康的影响。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探究中医按摩在皮肤病管理中的应用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皮肤病是临床上常见的疾病之一，其症状多样且复杂，给患者带来很大的身心负担。传统的治疗方法有时难以完全解决问题，因此探索新的治疗方式显得尤为重要。中医按摩作为一种非药物治疗方法，在皮肤病管理中具有很大的潜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应对皮肤病的挑战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中医按摩可以通过刺激皮肤和肌肉，促进血液循环，增加皮肤营养供应，有助于改善皮肤质地和光泽度。</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促进血液循环</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中医按摩可以作为药物治疗的辅助手段，增强药物治疗的效果，减少药物使用量和副作用的发生。</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辅助药物治疗</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中医按摩能够缓解皮肤瘙痒、疼痛等不适症状，减轻患者的痛苦感，提高患者的生活质量。</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缓解皮肤症状</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中医按摩能够调节身体的内分泌、免疫等系统机能，促进身体内部的平衡，有助于从根本上改善皮肤病的症状。</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调节身体机能</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中医按摩在皮肤科护理中的意义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中医按摩基本原理与技巧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经络系统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中医理论认为人体内部有一个复杂的经络系统，贯穿全身，运行气血，沟通内外，是维持人体生命活动的重要组成部分。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穴位分布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穴位是经络上的特定点，通过刺激穴位可以调整经络气血运行，达到治疗疾病的目的。</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按摩与经络穴位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中医按摩通过手法刺激经络穴位，以调整气血运行，舒筋活络，达到治疗皮肤病的效果。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经络穴位理论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摩法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用手掌或手指指腹轻放于体表治疗部位，作轻缓而有节律的盘旋状抚摩。具有理气和中、消积导滞、调节肠胃蠕动的作用。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用指、掌或肘部着力于一定部位上，进行单方向的直线推动。具有消瘀散结、舒筋活络的作用。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拿法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用大拇指和食、中两指，或用大拇指和其余四指作相对用力，在一定部位和穴位上进行一紧一松的捏提。具有祛风散寒、舒筋通络的作用。</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按法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用指、掌或肘等按压体表，逐渐用力下压。具有放松肌肉、开通闭塞、活血止痛的作用。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按摩手法分类及特点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采用点按法刺激曲池、合谷、足三里等穴位，以清热解毒、活血化瘀。同时配合面部按摩，促进面部血液循环，加速炎症消退。</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痤疮</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运用推法和摩法，在湿疹部位及周围进行按摩，以健脾除湿、养血润肤。注意按摩力度要轻柔，避免过度刺激皮肤。</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湿疹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采用拿法和按法刺激血海、三阴交等穴位，以养血润燥、祛风止痒。配合病变部位的局部按摩，促进皮肤新陈代谢，缓解症状。</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银屑病</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针对不同皮肤问题的按摩技巧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常见皮肤病类型及其管理策略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湿疹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中医按摩可以通过刺激穴位和经络，促进气血流通，缓解湿疹引起的瘙痒和红肿。同时，按摩还可以增强患者的免疫力，减少湿疹的复发。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荨麻疹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中医按摩对于荨麻疹的治疗也有显著效果。通过按摩可以舒缓紧张的情绪，减轻荨麻疹的症状。此外，按摩还可以促进体内毒素的排出，有助于荨麻疹的消退。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湿疹、荨麻疹等过敏性皮肤病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中医按摩可以改善银屑病患者的血液循环，促进皮肤新陈代谢，有助于减轻皮损和鳞屑。同时，按摩还可以缓解患者的心理压力，提高生活质量。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银屑病</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中医按摩对于牛皮癣的治疗也有积极作用。通过按摩可以软化角质，促进皮损的消退。此外，按摩还可以调节患者的免疫系统，减少牛皮癣的复发。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牛皮癣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银屑病、牛皮癣等免疫性皮肤病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https://d.book118.com/736215155105010035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2024-09-05T05:26:53.632</cp:lastPrinted>
  <dcterms:created xsi:type="dcterms:W3CDTF">2024-09-04T21:26:53Z</dcterms:created>
  <dcterms:modified xsi:type="dcterms:W3CDTF">2024-09-04T21:26:55Z</dcterms:modified>
</cp:coreProperties>
</file>