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CC59F-C225-4701-924D-2C2B04C3E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2EEEE-4268-4F85-8107-B820A3A9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703F7-6497-4360-BBDC-4FF36DFFE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C11E3-B694-4B3F-9EC3-5AE0F254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CD3BF-8411-4A51-ABD5-5DA816FA9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5B20EB-5CF2-4F70-B9A3-B19FABA2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E8856B-3898-4D8F-AE89-7B6EA8321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B9DF2-4CAC-4158-B8DC-CC69B8E9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8B6C0-6283-44BB-8870-C6C546678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4573F-B9AE-4596-83B3-97DC4002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CBEBF-DF4B-4AF0-A033-5FBD29D7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20241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新安法培训课件\n## 1.新安法概述及其重要性\n### 1.1新安法的背景及历程\n### 1.2新安法的主要内容和特点\n### 1.3新安法对企业的影响和意义\n## 2.新安法条款详解\n### 2.1新安法第一章：总则\n### 2.2新安法第二章：安全生产责任制度\n### 2.3新安法第三章：安全生产监督管理\n## 3.新安法实施过程中的问题及解决方案\n### 3.1新安法实施过程中遇到的问题\n### 3.2新安法问题的原因分析\n### 3.3新安法问题的解决方案及建议\n## 4.新安法在企业中的应用实践\n### 4.1新安法在企业安全管理中的应用\n### 4.2新安法在企业安全生产培训中的应用\n### 4.3新安法在企业安全生产文化建设中的应用\n## 5.新安法未来发展趋势与展望\n### 5.1新安法的发展趋势\n### 5.2新安法面临的挑战与机遇\n### 5.3新安法对我国安全生产事业的贡献与影响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新安法概述及其重要性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新安法概述及其重要性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新安法产生的背景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安全生产事故频发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，造成重大人员伤亡和财产损失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原有安全生产法律法规存在一定的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滞后性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，需要修订完善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的重视程度不断提高，需要制定更加严格的法律规定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新安法的立法历程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2014年，《中华人民共和国安全生产法》修订工作启动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2015年，《中华人民共和国安全生产法修正案（草案）》提交全国人大常委会审议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2016年，《中华人民共和国安全生产法》正式修订颁布实施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新安法的背景及历程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新安法的主要内容和特点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新安法的主要内容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规定了安全生产的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强调了安全生产的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文化建设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新安法的突出特点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的安全生产责任制度，强化企业主体责任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的安全生产监督管理，提高监管效能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安全生产教育培训，提高从业人员安全素质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对企业的影响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新安法的规定，承担安全生产责任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安全生产管理，提高安全生产水平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安全生产投入，提升安全生产条件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对企业的意义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，降低安全事故风险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，促进企业可持续发展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新安法对企业的影响和意义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新安法条款详解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新安法第一章：总则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第一章的主要内容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明确了新安法的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立法目的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适用范围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规定了新安法的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基本原则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强调了安全生产的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工作的重要性和紧迫性</a:t>
            </a:r>
            <a:endParaRPr/>
          </a:p>
        </p:txBody>
      </p:sp>
      <p:cxnSp>
        <p:nvCxnSpPr>
          <p:cNvPr id="2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新安法第二章：安全生产责任制度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第二章的主要内容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明确了安全生产的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责任主体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责任制度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责任追究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强调了安全生产的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责任履行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监管考核</a:t>
            </a:r>
            <a:endParaRPr/>
          </a:p>
        </p:txBody>
      </p:sp>
      <p:cxnSp>
        <p:nvCxnSpPr>
          <p:cNvPr id="21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新安法第三章：安全生产监督管理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第三章的主要内容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明确了安全生产的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监督管理体制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强调了安全生产的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监督管理效能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监督管理创新</a:t>
            </a:r>
            <a:endParaRPr/>
          </a:p>
        </p:txBody>
      </p:sp>
      <p:cxnSp>
        <p:nvCxnSpPr>
          <p:cNvPr id="22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新安法实施过程中的问题及解决方案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法律法规宣传不到位，企业对新安法了解不足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监管力度不够，部分企业仍然存在安全生产违法行为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安全生产教育培训不到位，从业人员安全素质不高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新安法实施过程中遇到的问题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https://d.book118.com/736220241033010054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新安法概述及其重要性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2024-09-21T05:07:47.625</cp:lastPrinted>
  <dcterms:created xsi:type="dcterms:W3CDTF">2024-09-20T21:07:47Z</dcterms:created>
  <dcterms:modified xsi:type="dcterms:W3CDTF">2024-09-20T21:07:49Z</dcterms:modified>
</cp:coreProperties>
</file>