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D7BDE-53CC-4813-BEA8-174A67EC8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D6F2E-F699-4F3B-BC14-EEE2A438E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559DE-E3B2-49B6-B1F3-672526937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ADBE6-04DB-44A8-B19C-17F8F9DDD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C52B54-68FF-4A91-9406-DFA9D39D3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94CEB-C70E-4F2C-8507-A494536C1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5D6E16-B537-4099-9620-B35D08AE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A0AF2-FC25-499A-A137-D586D55BA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EB1B9-0E28-44CC-B66E-7B6931049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37902-37ED-4479-9A62-1EC3FB2F1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7C84F-6B2C-4F7B-A189-1BDF6B149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202421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消费者权益保护的市场准入与准备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市场准入与消费者权益保护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消费者权益保护的准备工作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85" b="2338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793" b="2379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这些权利包括但不限于安全权、知情权、选择权、公平交易权、求偿权等。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消费者权益是指消费者在购买、使用商品或接受服务过程中所应享有的权利和利益。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763" b="2276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763" b="2276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保障消费者的合法权益是维护市场秩序和社会稳定的重要基础。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保护消费者权益有助于促进企业公平竞争，推动市场健康发展。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消费者权益的保护水平直接关系到人民的生活质量和幸福感。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各国政府和国际组织制定了一系列法律法规，为消费者权益保护提供了法律基础。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国际层面，联合国、世界贸易组织等也制定了相关规则和标准，推动全球消费者权益保护的进步。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这些法律法规包括《中华人民共和国消费者权益保护法》、《中华人民共和国产品质量法》等。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9546" b="9546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5868" b="586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1726" b="11726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消费者权益保护的法律基础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市场准入与消费者权益保护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644" b="2064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819" b="238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市场准入的主要目的是为了保护消费者权益，维护市场秩序，防止不法企业进入市场，确保市场经济的健康发展。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市场准入是指企业在进入特定市场时，需要满足一定的条件和标准，获得经营许可或注册登记，从而获得合法经营的资格。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市场准入的概念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市场准入制度可以防止不法企业进入市场，减少对消费者权益的侵害。通过严格的市场准入条件和标准，确保企业具备必要的经营能力和质量保障能力，为消费者提供安全、可靠的产品和服务。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市场准入制度可以维护市场秩序，防止市场出现无序竞争和恶性竞争。通过规范企业的市场行为，确保市场的公平、公正和透明，保护消费者的合法权益。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市场准入与消费者权益保护的关系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食品行业的市场准入规定包括食品安全标准、生产许可、质量检验等方面的要求。这些规定确保食品企业具备必要的生产条件和质量控制措施，保障消费者的食品安全权益。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2042" r="220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医疗行业的市场准入规定包括医疗机构注册、医师执业资格等方面的要求。这些规定确保医疗机构和医师具备相应的专业能力和技术水平，为消费者提供安全、有效的医疗服务。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金融行业的市场准入规定包括金融机构的设立条件、业务许可等方面的要求。这些规定确保金融机构具备必要的资本实力、风险管理能力和合规经营能力，保障消费者的资金安全和合法权益。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不同行业的市场准入规定与消费者权益保护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消费者权益保护的准备工作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https://d.book118.com/736220242141010034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2024-09-03T23:06:26.542</cp:lastPrinted>
  <dcterms:created xsi:type="dcterms:W3CDTF">2024-09-03T15:06:26Z</dcterms:created>
  <dcterms:modified xsi:type="dcterms:W3CDTF">2024-09-03T15:06:28Z</dcterms:modified>
</cp:coreProperties>
</file>