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6341713-26B0-414A-BF13-A7ACF5919C5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6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B14CEB-227F-4C2A-9B9D-4203743C4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F39E9-96BC-40CF-93E5-27CAB8639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00A600-108B-4CF1-B2F7-7B063AF68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8C2761-CCB1-4641-8459-9BD99B7FD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83EAB0-4625-4CF7-990C-D16CDADDB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A1AD8B-6D16-4CEB-8701-646EDF624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9D649B-85B8-4649-B596-104452BB8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9828BA-E66B-4A9C-BC03-BAF63E3EA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00A2E8-6708-4EE2-AD8E-7E6B7DAE5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BB9709-480C-4F92-B81F-B7C491098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8976CE-F62B-4A07-AD5A-1283DAD3D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1301CDC-5E7D-48CD-82F1-AE31096B44C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6990675-488F-4909-9DA7-2F922809B0B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222133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安全操作要点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安全操作要点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机械设备操作安全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化学品安全操作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应急处理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安全文化建设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安全操作要点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为什么安全操作很重要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安全操作对于保护人员生命和财产至关重要。遵守安全操作规范可以避免意外事故的发生，提高工作效率和生产效益。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安全操作的基本原则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确保操作流程正确无误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严格执行操作规程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培训与技能的重要性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确保操作人员具备相关技能和知识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保障操作人员安全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配备必要的安全设备和工具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绿色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可以进行操作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黄色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警告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注意事项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蓝色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引导作业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安全标志和颜色的含义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红色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禁止行为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危险预警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安全防护装备的选择和使用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保护头部安全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头盔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防止眼部受伤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护目镜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保护手部皮肤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防护手套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防止脚部受伤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防护鞋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事故应急处理流程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在发生事故时，首先要确保员工的安全，及时报告事故，进行急救措施，并迅速整改问题，以减少损失和伤害。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机械设备操作安全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机械设备的安全操作要点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在进行机械设备操作时，首先要确认设备状态正常，然后佩戴好安全防护装备，严格遵循操作规程，同时要注意防止误操作和碰撞，确保操作安全进行。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机械设备的日常维护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确保设备正常运行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定期检查设备运行状态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确保设备性能稳定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及时更换易损件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避免尘埃影响运行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保持设备清洁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确保操作环境无隐患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注意设备周围环境安全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机械设备操作中的常见危险及预防措施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在机械设备操作过程中，常见的危险包括高温烫伤、机械夹伤、噪音伤害和电击伤害。为了预防这些危险，需要穿戴隔热手套、注意操作时的手部位置、佩戴耳塞或耳罩、确保设备接地正确，保障操作人员安全。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机械设备操作中的紧急情况处理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立即停止操作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设备故障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迅速撤离现场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火灾爆炸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及时进行急救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意外伤害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检查安全装置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紧急停止按钮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安全防护罩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注意设备运行时的振动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定期检查设备固定情况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遵守设备负荷要求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不超负荷操作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机械设备操作的工作安全检查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确认设备无漏电情况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使用绝缘工具检测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化学品安全操作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化学品的正确存放和使用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化学品在存放和使用时需要注意以下要点：存放在通风良好的地方，避免日晒和潮湿，严禁与其他物质混存。在使用前仔细查看标签及说明书，确保安全操作。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化学品操作过程中的安全要点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包括手套、护目镜等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佩戴防护装备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按照说明书指引进行操作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遵循正确使用方法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防止对皮肤和呼吸道造成伤害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避免直接接触皮肤和吸入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化学品泄漏应急处理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可能造成化学反应，加重事故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切勿用水冲洗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将有害气体排散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立即通风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有效吸附化学品，防止扩散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使用对应的吸收剂清理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快速冲洗可减轻伤害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若误入眼睛或皮肤，立即用清水冲洗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保持冷静，避免恐慌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冷静有助于制定有效应对策略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避免不必要的危险行为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拨打急救电话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及时寻求专业救援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提供准确信息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等待专业人员到场处理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配合专业人员进行事故处理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避免私自处理造成更多危险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化学品事故处理流程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迅速撤离事故现场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确保人员安全优先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预防事故扩大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化学品操作后的个人卫生和清洁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在完成化学品操作后，务必注意个人卫生和清洁。及时更换工作服以防止交叉污染，彻底清洁双手和可能污染部位，确保工作场所整洁。定期做身体健康检查，关注身体状况，预防健康问题的发生。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05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应急处理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事故及时报告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在发生事故后，第一时间向领导或安全负责人报告是非常重要的。同时，必须立即停止作业，以防止事故蔓延扩大。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https://d.book118.com/736222133012010104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134</Paragraphs>
  <Slides>23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安全操作要点</vt:lpstr>
      <vt:lpstr>目录</vt:lpstr>
      <vt:lpstr>第1章 安全操作要点</vt:lpstr>
      <vt:lpstr> </vt:lpstr>
      <vt:lpstr>安全操作的基本原则</vt:lpstr>
      <vt:lpstr>安全标志和颜色的含义</vt:lpstr>
      <vt:lpstr>安全防护装备的选择和使用</vt:lpstr>
      <vt:lpstr> </vt:lpstr>
      <vt:lpstr>第2章 机械设备操作安全</vt:lpstr>
      <vt:lpstr> </vt:lpstr>
      <vt:lpstr>机械设备的日常维护</vt:lpstr>
      <vt:lpstr>机械设备操作中的常见危险及预防措施</vt:lpstr>
      <vt:lpstr>机械设备操作中的紧急情况处理</vt:lpstr>
      <vt:lpstr>机械设备操作的工作安全检查</vt:lpstr>
      <vt:lpstr>第3章 化学品安全操作</vt:lpstr>
      <vt:lpstr> </vt:lpstr>
      <vt:lpstr>化学品操作过程中的安全要点</vt:lpstr>
      <vt:lpstr>化学品泄漏应急处理</vt:lpstr>
      <vt:lpstr>化学品事故处理流程</vt:lpstr>
      <vt:lpstr>化学品操作后的个人卫生和清洁</vt:lpstr>
      <vt:lpstr>第四章 应急处理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2024-09-29T14:35:02.744</cp:lastPrinted>
  <dcterms:created xsi:type="dcterms:W3CDTF">2024-09-29T06:35:02Z</dcterms:created>
  <dcterms:modified xsi:type="dcterms:W3CDTF">2024-09-29T06:35:04Z</dcterms:modified>
</cp:coreProperties>
</file>